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33" r:id="rId1"/>
  </p:sldMasterIdLst>
  <p:sldIdLst>
    <p:sldId id="276" r:id="rId2"/>
    <p:sldId id="265" r:id="rId3"/>
    <p:sldId id="266" r:id="rId4"/>
    <p:sldId id="261" r:id="rId5"/>
    <p:sldId id="260" r:id="rId6"/>
    <p:sldId id="259" r:id="rId7"/>
    <p:sldId id="268" r:id="rId8"/>
    <p:sldId id="257" r:id="rId9"/>
    <p:sldId id="258" r:id="rId10"/>
    <p:sldId id="263" r:id="rId11"/>
    <p:sldId id="281" r:id="rId12"/>
    <p:sldId id="282" r:id="rId13"/>
    <p:sldId id="289" r:id="rId14"/>
    <p:sldId id="283" r:id="rId15"/>
    <p:sldId id="270" r:id="rId16"/>
    <p:sldId id="272" r:id="rId17"/>
    <p:sldId id="284" r:id="rId18"/>
    <p:sldId id="285" r:id="rId19"/>
    <p:sldId id="277" r:id="rId20"/>
    <p:sldId id="286" r:id="rId21"/>
    <p:sldId id="278" r:id="rId22"/>
    <p:sldId id="287" r:id="rId23"/>
    <p:sldId id="279" r:id="rId24"/>
    <p:sldId id="288" r:id="rId25"/>
    <p:sldId id="264" r:id="rId26"/>
    <p:sldId id="273" r:id="rId27"/>
    <p:sldId id="274" r:id="rId28"/>
    <p:sldId id="275" r:id="rId29"/>
    <p:sldId id="269" r:id="rId30"/>
    <p:sldId id="280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2014-15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42-4062-9C5D-ED2B78954E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42-4062-9C5D-ED2B78954E9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</c:v>
                </c:pt>
                <c:pt idx="1">
                  <c:v>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42-4062-9C5D-ED2B78954E9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2017-2018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42-4062-9C5D-ED2B78954E9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67-4B54-BF80-2D358236ED9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занимаемой должности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12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67-4B54-BF80-2D358236E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721920"/>
        <c:axId val="182874552"/>
      </c:barChart>
      <c:catAx>
        <c:axId val="18272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874552"/>
        <c:crosses val="autoZero"/>
        <c:auto val="1"/>
        <c:lblAlgn val="ctr"/>
        <c:lblOffset val="100"/>
        <c:noMultiLvlLbl val="0"/>
      </c:catAx>
      <c:valAx>
        <c:axId val="182874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721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Конференции</c:v>
                </c:pt>
              </c:strCache>
            </c:strRef>
          </c:tx>
          <c:explosion val="3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168-457E-8A5D-D6C52118986D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168-457E-8A5D-D6C52118986D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168-457E-8A5D-D6C52118986D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168-457E-8A5D-D6C52118986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  <c:pt idx="4">
                  <c:v>школьный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68-457E-8A5D-D6C5211898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Конкурсы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  <c:pt idx="4">
                  <c:v>школьный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37</c:v>
                </c:pt>
                <c:pt idx="2">
                  <c:v>11</c:v>
                </c:pt>
                <c:pt idx="3">
                  <c:v>3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68-457E-8A5D-D6C521189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659776902887139"/>
          <c:y val="6.25E-2"/>
          <c:w val="0.45949074074074076"/>
          <c:h val="0.787698412698412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Международный</c:v>
                </c:pt>
                <c:pt idx="1">
                  <c:v>Федеральный</c:v>
                </c:pt>
                <c:pt idx="2">
                  <c:v>Региональный</c:v>
                </c:pt>
                <c:pt idx="3">
                  <c:v>муниципальный</c:v>
                </c:pt>
                <c:pt idx="4">
                  <c:v>школьный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37</c:v>
                </c:pt>
                <c:pt idx="2">
                  <c:v>11</c:v>
                </c:pt>
                <c:pt idx="3">
                  <c:v>3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B8-45B6-AD30-DD2D20E3F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C0B38-D856-468A-8B81-C31282CC5BB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0340E8-98DB-4B60-96B4-0B915DBA8023}">
      <dgm:prSet phldrT="[Текст]" custT="1"/>
      <dgm:spPr/>
      <dgm:t>
        <a:bodyPr/>
        <a:lstStyle/>
        <a:p>
          <a:pPr algn="ctr"/>
          <a:r>
            <a:rPr lang="ru-RU" sz="4400" dirty="0"/>
            <a:t>педсовет</a:t>
          </a:r>
        </a:p>
      </dgm:t>
    </dgm:pt>
    <dgm:pt modelId="{9B8F1F55-D632-4615-8800-2151F8833069}" type="parTrans" cxnId="{436CCB27-9FD4-47E6-A83B-68F8A5BD1088}">
      <dgm:prSet/>
      <dgm:spPr/>
      <dgm:t>
        <a:bodyPr/>
        <a:lstStyle/>
        <a:p>
          <a:endParaRPr lang="ru-RU"/>
        </a:p>
      </dgm:t>
    </dgm:pt>
    <dgm:pt modelId="{0C69D81E-71B7-4674-80CD-C7176FC5307F}" type="sibTrans" cxnId="{436CCB27-9FD4-47E6-A83B-68F8A5BD1088}">
      <dgm:prSet/>
      <dgm:spPr/>
      <dgm:t>
        <a:bodyPr/>
        <a:lstStyle/>
        <a:p>
          <a:endParaRPr lang="ru-RU"/>
        </a:p>
      </dgm:t>
    </dgm:pt>
    <dgm:pt modelId="{ACDC2E06-2352-4691-B3EB-44E1763087C6}" type="asst">
      <dgm:prSet phldrT="[Текст]" custT="1"/>
      <dgm:spPr/>
      <dgm:t>
        <a:bodyPr/>
        <a:lstStyle/>
        <a:p>
          <a:r>
            <a:rPr lang="ru-RU" sz="2400" dirty="0" err="1"/>
            <a:t>методсовет</a:t>
          </a:r>
          <a:endParaRPr lang="ru-RU" sz="2400" dirty="0"/>
        </a:p>
      </dgm:t>
    </dgm:pt>
    <dgm:pt modelId="{FA8EFCD3-23D7-4149-9D8A-F35D93EE9E2C}" type="parTrans" cxnId="{1917E9E7-ECDB-4643-96D0-DB5B57256480}">
      <dgm:prSet/>
      <dgm:spPr/>
      <dgm:t>
        <a:bodyPr/>
        <a:lstStyle/>
        <a:p>
          <a:endParaRPr lang="ru-RU"/>
        </a:p>
      </dgm:t>
    </dgm:pt>
    <dgm:pt modelId="{B4753875-CBC1-49CB-9617-018B92AC6491}" type="sibTrans" cxnId="{1917E9E7-ECDB-4643-96D0-DB5B57256480}">
      <dgm:prSet/>
      <dgm:spPr/>
      <dgm:t>
        <a:bodyPr/>
        <a:lstStyle/>
        <a:p>
          <a:endParaRPr lang="ru-RU"/>
        </a:p>
      </dgm:t>
    </dgm:pt>
    <dgm:pt modelId="{4A5472B6-5520-48EA-BE86-B67E8D2E7CFC}">
      <dgm:prSet phldrT="[Текст]"/>
      <dgm:spPr/>
      <dgm:t>
        <a:bodyPr/>
        <a:lstStyle/>
        <a:p>
          <a:r>
            <a:rPr lang="ru-RU" dirty="0"/>
            <a:t>ШМО «Росток»</a:t>
          </a:r>
        </a:p>
      </dgm:t>
    </dgm:pt>
    <dgm:pt modelId="{2F9D81B9-FBCE-44A5-A00C-81B34F8F4019}" type="parTrans" cxnId="{2D371100-7715-4BCC-98A5-B9D47B24FDC7}">
      <dgm:prSet/>
      <dgm:spPr/>
      <dgm:t>
        <a:bodyPr/>
        <a:lstStyle/>
        <a:p>
          <a:endParaRPr lang="ru-RU"/>
        </a:p>
      </dgm:t>
    </dgm:pt>
    <dgm:pt modelId="{F5BF1188-54A0-4A5B-BB88-F75C73AC23E2}" type="sibTrans" cxnId="{2D371100-7715-4BCC-98A5-B9D47B24FDC7}">
      <dgm:prSet/>
      <dgm:spPr/>
      <dgm:t>
        <a:bodyPr/>
        <a:lstStyle/>
        <a:p>
          <a:endParaRPr lang="ru-RU"/>
        </a:p>
      </dgm:t>
    </dgm:pt>
    <dgm:pt modelId="{EB18E148-7602-4D01-9117-6404B102A174}">
      <dgm:prSet phldrT="[Текст]"/>
      <dgm:spPr/>
      <dgm:t>
        <a:bodyPr/>
        <a:lstStyle/>
        <a:p>
          <a:r>
            <a:rPr lang="ru-RU" dirty="0"/>
            <a:t>ШМО «Словесники»</a:t>
          </a:r>
        </a:p>
      </dgm:t>
    </dgm:pt>
    <dgm:pt modelId="{48377BF7-DA5C-4C82-9254-CA52E218EAEE}" type="parTrans" cxnId="{0F6C89AE-EDAA-4ED4-ACC5-C26F79DA1FE3}">
      <dgm:prSet/>
      <dgm:spPr/>
      <dgm:t>
        <a:bodyPr/>
        <a:lstStyle/>
        <a:p>
          <a:endParaRPr lang="ru-RU"/>
        </a:p>
      </dgm:t>
    </dgm:pt>
    <dgm:pt modelId="{8BCB3F2F-AA39-4815-88E3-D972B98A0356}" type="sibTrans" cxnId="{0F6C89AE-EDAA-4ED4-ACC5-C26F79DA1FE3}">
      <dgm:prSet/>
      <dgm:spPr/>
      <dgm:t>
        <a:bodyPr/>
        <a:lstStyle/>
        <a:p>
          <a:endParaRPr lang="ru-RU"/>
        </a:p>
      </dgm:t>
    </dgm:pt>
    <dgm:pt modelId="{1293638F-73BD-4521-888F-FAF0BE4EF912}">
      <dgm:prSet phldrT="[Текст]"/>
      <dgm:spPr/>
      <dgm:t>
        <a:bodyPr/>
        <a:lstStyle/>
        <a:p>
          <a:r>
            <a:rPr lang="ru-RU" dirty="0"/>
            <a:t>ШМО «Эврика»</a:t>
          </a:r>
        </a:p>
      </dgm:t>
    </dgm:pt>
    <dgm:pt modelId="{2C12BE84-DF9F-4DAD-B127-C6F98F765730}" type="parTrans" cxnId="{DEFFAA75-F0C2-4382-BCBE-6AD07424A429}">
      <dgm:prSet/>
      <dgm:spPr/>
      <dgm:t>
        <a:bodyPr/>
        <a:lstStyle/>
        <a:p>
          <a:endParaRPr lang="ru-RU"/>
        </a:p>
      </dgm:t>
    </dgm:pt>
    <dgm:pt modelId="{18A9D49D-C5AC-43C4-B77B-631E25E2767A}" type="sibTrans" cxnId="{DEFFAA75-F0C2-4382-BCBE-6AD07424A429}">
      <dgm:prSet/>
      <dgm:spPr/>
      <dgm:t>
        <a:bodyPr/>
        <a:lstStyle/>
        <a:p>
          <a:endParaRPr lang="ru-RU"/>
        </a:p>
      </dgm:t>
    </dgm:pt>
    <dgm:pt modelId="{E8362933-E8C0-47A3-920F-1B3CCF213A50}">
      <dgm:prSet/>
      <dgm:spPr/>
      <dgm:t>
        <a:bodyPr/>
        <a:lstStyle/>
        <a:p>
          <a:r>
            <a:rPr lang="ru-RU" dirty="0"/>
            <a:t>ШМО «ОЕН»</a:t>
          </a:r>
        </a:p>
      </dgm:t>
    </dgm:pt>
    <dgm:pt modelId="{9E591A94-192E-46D5-9A1D-330F28D6B21E}" type="parTrans" cxnId="{21D7F3EE-786B-4981-828A-1353C0F19A3E}">
      <dgm:prSet/>
      <dgm:spPr/>
      <dgm:t>
        <a:bodyPr/>
        <a:lstStyle/>
        <a:p>
          <a:endParaRPr lang="ru-RU"/>
        </a:p>
      </dgm:t>
    </dgm:pt>
    <dgm:pt modelId="{E0905D0B-6EE3-41CD-9CC3-0FA0337B6EE3}" type="sibTrans" cxnId="{21D7F3EE-786B-4981-828A-1353C0F19A3E}">
      <dgm:prSet/>
      <dgm:spPr/>
      <dgm:t>
        <a:bodyPr/>
        <a:lstStyle/>
        <a:p>
          <a:endParaRPr lang="ru-RU"/>
        </a:p>
      </dgm:t>
    </dgm:pt>
    <dgm:pt modelId="{7DBAF9DA-739C-48F7-91B9-679CFBFD4F16}">
      <dgm:prSet/>
      <dgm:spPr/>
      <dgm:t>
        <a:bodyPr/>
        <a:lstStyle/>
        <a:p>
          <a:r>
            <a:rPr lang="ru-RU" dirty="0"/>
            <a:t>ШМО «Надежда»</a:t>
          </a:r>
        </a:p>
      </dgm:t>
    </dgm:pt>
    <dgm:pt modelId="{3E885A16-E638-4EEC-ACE6-AF2612A32BC3}" type="parTrans" cxnId="{41FC581B-11DC-4A92-8BE9-90F648C08BE0}">
      <dgm:prSet/>
      <dgm:spPr/>
      <dgm:t>
        <a:bodyPr/>
        <a:lstStyle/>
        <a:p>
          <a:endParaRPr lang="ru-RU"/>
        </a:p>
      </dgm:t>
    </dgm:pt>
    <dgm:pt modelId="{23DCF58B-0CE3-450D-815A-1C6DE01D1F37}" type="sibTrans" cxnId="{41FC581B-11DC-4A92-8BE9-90F648C08BE0}">
      <dgm:prSet/>
      <dgm:spPr/>
      <dgm:t>
        <a:bodyPr/>
        <a:lstStyle/>
        <a:p>
          <a:endParaRPr lang="ru-RU"/>
        </a:p>
      </dgm:t>
    </dgm:pt>
    <dgm:pt modelId="{2FCD5703-8A60-4920-B2E5-6C623ABD0C89}">
      <dgm:prSet/>
      <dgm:spPr/>
      <dgm:t>
        <a:bodyPr/>
        <a:lstStyle/>
        <a:p>
          <a:r>
            <a:rPr lang="ru-RU" dirty="0"/>
            <a:t>ШМО «Перемена»</a:t>
          </a:r>
        </a:p>
      </dgm:t>
    </dgm:pt>
    <dgm:pt modelId="{A7CDB049-3B58-4B9B-9BBF-8A692E263A5B}" type="parTrans" cxnId="{278BFFE1-2523-4112-879C-FB2364CFEA88}">
      <dgm:prSet/>
      <dgm:spPr/>
      <dgm:t>
        <a:bodyPr/>
        <a:lstStyle/>
        <a:p>
          <a:endParaRPr lang="ru-RU"/>
        </a:p>
      </dgm:t>
    </dgm:pt>
    <dgm:pt modelId="{5B7F823E-9688-4C90-BCF4-2A93510F60B5}" type="sibTrans" cxnId="{278BFFE1-2523-4112-879C-FB2364CFEA88}">
      <dgm:prSet/>
      <dgm:spPr/>
      <dgm:t>
        <a:bodyPr/>
        <a:lstStyle/>
        <a:p>
          <a:endParaRPr lang="ru-RU"/>
        </a:p>
      </dgm:t>
    </dgm:pt>
    <dgm:pt modelId="{DB79C24E-D48C-4941-ADF5-09506BA5FA5A}">
      <dgm:prSet custT="1"/>
      <dgm:spPr/>
      <dgm:t>
        <a:bodyPr/>
        <a:lstStyle/>
        <a:p>
          <a:r>
            <a:rPr lang="ru-RU" sz="2000" dirty="0"/>
            <a:t>ВТГ</a:t>
          </a:r>
        </a:p>
      </dgm:t>
    </dgm:pt>
    <dgm:pt modelId="{87EC009A-7CA9-4ECD-8935-AD4F1CC4A4EE}" type="parTrans" cxnId="{54ACC930-4B2A-48FC-B58F-0CE2076D5878}">
      <dgm:prSet/>
      <dgm:spPr/>
      <dgm:t>
        <a:bodyPr/>
        <a:lstStyle/>
        <a:p>
          <a:endParaRPr lang="ru-RU"/>
        </a:p>
      </dgm:t>
    </dgm:pt>
    <dgm:pt modelId="{FEDFB55B-BDB8-4EAB-B2E3-1496FF4AA23D}" type="sibTrans" cxnId="{54ACC930-4B2A-48FC-B58F-0CE2076D5878}">
      <dgm:prSet/>
      <dgm:spPr/>
      <dgm:t>
        <a:bodyPr/>
        <a:lstStyle/>
        <a:p>
          <a:endParaRPr lang="ru-RU"/>
        </a:p>
      </dgm:t>
    </dgm:pt>
    <dgm:pt modelId="{DDF0E7A8-3BB8-495F-BE9F-9836047ADEA3}">
      <dgm:prSet custT="1"/>
      <dgm:spPr/>
      <dgm:t>
        <a:bodyPr/>
        <a:lstStyle/>
        <a:p>
          <a:r>
            <a:rPr lang="ru-RU" sz="2000" dirty="0"/>
            <a:t>ВТГ</a:t>
          </a:r>
        </a:p>
      </dgm:t>
    </dgm:pt>
    <dgm:pt modelId="{647E9A62-88DF-4E39-8EB7-FD456060DC28}" type="parTrans" cxnId="{F8003FB5-5C3D-45EB-86A5-0EB97E8701D0}">
      <dgm:prSet/>
      <dgm:spPr/>
      <dgm:t>
        <a:bodyPr/>
        <a:lstStyle/>
        <a:p>
          <a:endParaRPr lang="ru-RU"/>
        </a:p>
      </dgm:t>
    </dgm:pt>
    <dgm:pt modelId="{CC95B8AC-F26A-4A74-AA60-8A2BACA24808}" type="sibTrans" cxnId="{F8003FB5-5C3D-45EB-86A5-0EB97E8701D0}">
      <dgm:prSet/>
      <dgm:spPr/>
      <dgm:t>
        <a:bodyPr/>
        <a:lstStyle/>
        <a:p>
          <a:endParaRPr lang="ru-RU"/>
        </a:p>
      </dgm:t>
    </dgm:pt>
    <dgm:pt modelId="{59652988-B7CB-4D56-B4AD-D0FAE6CC7111}" type="pres">
      <dgm:prSet presAssocID="{CA1C0B38-D856-468A-8B81-C31282CC5B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0F703F-7956-4948-B3EB-1F56EF2E723C}" type="pres">
      <dgm:prSet presAssocID="{FB0340E8-98DB-4B60-96B4-0B915DBA8023}" presName="hierRoot1" presStyleCnt="0">
        <dgm:presLayoutVars>
          <dgm:hierBranch val="init"/>
        </dgm:presLayoutVars>
      </dgm:prSet>
      <dgm:spPr/>
    </dgm:pt>
    <dgm:pt modelId="{0522B891-0F8B-4ED9-854B-3EF5B16F020B}" type="pres">
      <dgm:prSet presAssocID="{FB0340E8-98DB-4B60-96B4-0B915DBA8023}" presName="rootComposite1" presStyleCnt="0"/>
      <dgm:spPr/>
    </dgm:pt>
    <dgm:pt modelId="{FDD226F7-A8DB-4FE5-AAD4-7CA9EF85D936}" type="pres">
      <dgm:prSet presAssocID="{FB0340E8-98DB-4B60-96B4-0B915DBA8023}" presName="rootText1" presStyleLbl="node0" presStyleIdx="0" presStyleCnt="3" custScaleX="346249" custScaleY="1536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E5AD17-E2CF-42CD-A0FB-94020F87748C}" type="pres">
      <dgm:prSet presAssocID="{FB0340E8-98DB-4B60-96B4-0B915DBA802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2663669-8A0D-467A-BE51-D682CF15E5B3}" type="pres">
      <dgm:prSet presAssocID="{FB0340E8-98DB-4B60-96B4-0B915DBA8023}" presName="hierChild2" presStyleCnt="0"/>
      <dgm:spPr/>
    </dgm:pt>
    <dgm:pt modelId="{363A4FD6-A97C-42C0-A9C8-31A2854B81AC}" type="pres">
      <dgm:prSet presAssocID="{2F9D81B9-FBCE-44A5-A00C-81B34F8F4019}" presName="Name37" presStyleLbl="parChTrans1D2" presStyleIdx="0" presStyleCnt="7"/>
      <dgm:spPr/>
      <dgm:t>
        <a:bodyPr/>
        <a:lstStyle/>
        <a:p>
          <a:endParaRPr lang="ru-RU"/>
        </a:p>
      </dgm:t>
    </dgm:pt>
    <dgm:pt modelId="{0100FBCD-7419-4D0A-9821-DF7F6F06A182}" type="pres">
      <dgm:prSet presAssocID="{4A5472B6-5520-48EA-BE86-B67E8D2E7CFC}" presName="hierRoot2" presStyleCnt="0">
        <dgm:presLayoutVars>
          <dgm:hierBranch val="init"/>
        </dgm:presLayoutVars>
      </dgm:prSet>
      <dgm:spPr/>
    </dgm:pt>
    <dgm:pt modelId="{82E58150-210E-4BFB-916E-FCFFAAB986DF}" type="pres">
      <dgm:prSet presAssocID="{4A5472B6-5520-48EA-BE86-B67E8D2E7CFC}" presName="rootComposite" presStyleCnt="0"/>
      <dgm:spPr/>
    </dgm:pt>
    <dgm:pt modelId="{D03C2FA2-5357-46C8-8318-9B6BE9AAAE8B}" type="pres">
      <dgm:prSet presAssocID="{4A5472B6-5520-48EA-BE86-B67E8D2E7CFC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882212-964E-4EDF-8974-231BAF3F421E}" type="pres">
      <dgm:prSet presAssocID="{4A5472B6-5520-48EA-BE86-B67E8D2E7CFC}" presName="rootConnector" presStyleLbl="node2" presStyleIdx="0" presStyleCnt="6"/>
      <dgm:spPr/>
      <dgm:t>
        <a:bodyPr/>
        <a:lstStyle/>
        <a:p>
          <a:endParaRPr lang="ru-RU"/>
        </a:p>
      </dgm:t>
    </dgm:pt>
    <dgm:pt modelId="{36A7CC8D-6ED9-4987-AB95-D4B841213151}" type="pres">
      <dgm:prSet presAssocID="{4A5472B6-5520-48EA-BE86-B67E8D2E7CFC}" presName="hierChild4" presStyleCnt="0"/>
      <dgm:spPr/>
    </dgm:pt>
    <dgm:pt modelId="{E2F4C961-894A-4FF7-9601-FF354552F61C}" type="pres">
      <dgm:prSet presAssocID="{4A5472B6-5520-48EA-BE86-B67E8D2E7CFC}" presName="hierChild5" presStyleCnt="0"/>
      <dgm:spPr/>
    </dgm:pt>
    <dgm:pt modelId="{BC197A57-B109-479F-8842-6AD11265EFD9}" type="pres">
      <dgm:prSet presAssocID="{48377BF7-DA5C-4C82-9254-CA52E218EAEE}" presName="Name37" presStyleLbl="parChTrans1D2" presStyleIdx="1" presStyleCnt="7"/>
      <dgm:spPr/>
      <dgm:t>
        <a:bodyPr/>
        <a:lstStyle/>
        <a:p>
          <a:endParaRPr lang="ru-RU"/>
        </a:p>
      </dgm:t>
    </dgm:pt>
    <dgm:pt modelId="{8F785A30-2710-4D5B-BD0C-472A92F0442F}" type="pres">
      <dgm:prSet presAssocID="{EB18E148-7602-4D01-9117-6404B102A174}" presName="hierRoot2" presStyleCnt="0">
        <dgm:presLayoutVars>
          <dgm:hierBranch val="init"/>
        </dgm:presLayoutVars>
      </dgm:prSet>
      <dgm:spPr/>
    </dgm:pt>
    <dgm:pt modelId="{F72C1DCF-1E24-45E0-A78C-EA017C5A5296}" type="pres">
      <dgm:prSet presAssocID="{EB18E148-7602-4D01-9117-6404B102A174}" presName="rootComposite" presStyleCnt="0"/>
      <dgm:spPr/>
    </dgm:pt>
    <dgm:pt modelId="{8711DEBC-475D-46F8-9AD0-3E66667F3366}" type="pres">
      <dgm:prSet presAssocID="{EB18E148-7602-4D01-9117-6404B102A174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F76EF6-FE1E-4CFE-99B5-EB1A9E6A859E}" type="pres">
      <dgm:prSet presAssocID="{EB18E148-7602-4D01-9117-6404B102A174}" presName="rootConnector" presStyleLbl="node2" presStyleIdx="1" presStyleCnt="6"/>
      <dgm:spPr/>
      <dgm:t>
        <a:bodyPr/>
        <a:lstStyle/>
        <a:p>
          <a:endParaRPr lang="ru-RU"/>
        </a:p>
      </dgm:t>
    </dgm:pt>
    <dgm:pt modelId="{C8E8E716-A2B1-4F69-A29A-10056DEE1267}" type="pres">
      <dgm:prSet presAssocID="{EB18E148-7602-4D01-9117-6404B102A174}" presName="hierChild4" presStyleCnt="0"/>
      <dgm:spPr/>
    </dgm:pt>
    <dgm:pt modelId="{9C078E77-BAE9-448A-A58C-94536B4AA87B}" type="pres">
      <dgm:prSet presAssocID="{EB18E148-7602-4D01-9117-6404B102A174}" presName="hierChild5" presStyleCnt="0"/>
      <dgm:spPr/>
    </dgm:pt>
    <dgm:pt modelId="{BEF7E998-7757-4123-AD61-46B52A7BB9BD}" type="pres">
      <dgm:prSet presAssocID="{2C12BE84-DF9F-4DAD-B127-C6F98F765730}" presName="Name37" presStyleLbl="parChTrans1D2" presStyleIdx="2" presStyleCnt="7"/>
      <dgm:spPr/>
      <dgm:t>
        <a:bodyPr/>
        <a:lstStyle/>
        <a:p>
          <a:endParaRPr lang="ru-RU"/>
        </a:p>
      </dgm:t>
    </dgm:pt>
    <dgm:pt modelId="{7875BDC5-128F-4A51-88DF-2B663C368C7B}" type="pres">
      <dgm:prSet presAssocID="{1293638F-73BD-4521-888F-FAF0BE4EF912}" presName="hierRoot2" presStyleCnt="0">
        <dgm:presLayoutVars>
          <dgm:hierBranch val="init"/>
        </dgm:presLayoutVars>
      </dgm:prSet>
      <dgm:spPr/>
    </dgm:pt>
    <dgm:pt modelId="{510BF108-A8CB-4A5A-B5E5-365F00644E10}" type="pres">
      <dgm:prSet presAssocID="{1293638F-73BD-4521-888F-FAF0BE4EF912}" presName="rootComposite" presStyleCnt="0"/>
      <dgm:spPr/>
    </dgm:pt>
    <dgm:pt modelId="{D41703AE-0490-41F0-B929-E579A603081B}" type="pres">
      <dgm:prSet presAssocID="{1293638F-73BD-4521-888F-FAF0BE4EF912}" presName="rootText" presStyleLbl="node2" presStyleIdx="2" presStyleCnt="6" custAng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8B27D1-DA2C-4822-BA4C-88BD02DA2406}" type="pres">
      <dgm:prSet presAssocID="{1293638F-73BD-4521-888F-FAF0BE4EF912}" presName="rootConnector" presStyleLbl="node2" presStyleIdx="2" presStyleCnt="6"/>
      <dgm:spPr/>
      <dgm:t>
        <a:bodyPr/>
        <a:lstStyle/>
        <a:p>
          <a:endParaRPr lang="ru-RU"/>
        </a:p>
      </dgm:t>
    </dgm:pt>
    <dgm:pt modelId="{7D41A78E-C484-45CD-AB3F-0F24F04CF90F}" type="pres">
      <dgm:prSet presAssocID="{1293638F-73BD-4521-888F-FAF0BE4EF912}" presName="hierChild4" presStyleCnt="0"/>
      <dgm:spPr/>
    </dgm:pt>
    <dgm:pt modelId="{753DD84C-E5C4-4724-AE63-3D4F5D8EB3A2}" type="pres">
      <dgm:prSet presAssocID="{1293638F-73BD-4521-888F-FAF0BE4EF912}" presName="hierChild5" presStyleCnt="0"/>
      <dgm:spPr/>
    </dgm:pt>
    <dgm:pt modelId="{9A3AE3EC-7F79-439E-A3A3-98A63F236745}" type="pres">
      <dgm:prSet presAssocID="{9E591A94-192E-46D5-9A1D-330F28D6B21E}" presName="Name37" presStyleLbl="parChTrans1D2" presStyleIdx="3" presStyleCnt="7"/>
      <dgm:spPr/>
      <dgm:t>
        <a:bodyPr/>
        <a:lstStyle/>
        <a:p>
          <a:endParaRPr lang="ru-RU"/>
        </a:p>
      </dgm:t>
    </dgm:pt>
    <dgm:pt modelId="{5E506EB1-B1E7-4AAE-A9F8-67B9C6459B1B}" type="pres">
      <dgm:prSet presAssocID="{E8362933-E8C0-47A3-920F-1B3CCF213A50}" presName="hierRoot2" presStyleCnt="0">
        <dgm:presLayoutVars>
          <dgm:hierBranch val="init"/>
        </dgm:presLayoutVars>
      </dgm:prSet>
      <dgm:spPr/>
    </dgm:pt>
    <dgm:pt modelId="{52638512-DB00-4750-98B4-222EA3208E5C}" type="pres">
      <dgm:prSet presAssocID="{E8362933-E8C0-47A3-920F-1B3CCF213A50}" presName="rootComposite" presStyleCnt="0"/>
      <dgm:spPr/>
    </dgm:pt>
    <dgm:pt modelId="{354C9FB9-4462-4B01-BB2F-94705CAEA807}" type="pres">
      <dgm:prSet presAssocID="{E8362933-E8C0-47A3-920F-1B3CCF213A50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82EDC1-63B5-4730-97C7-58ADBF62B69B}" type="pres">
      <dgm:prSet presAssocID="{E8362933-E8C0-47A3-920F-1B3CCF213A50}" presName="rootConnector" presStyleLbl="node2" presStyleIdx="3" presStyleCnt="6"/>
      <dgm:spPr/>
      <dgm:t>
        <a:bodyPr/>
        <a:lstStyle/>
        <a:p>
          <a:endParaRPr lang="ru-RU"/>
        </a:p>
      </dgm:t>
    </dgm:pt>
    <dgm:pt modelId="{52966FB7-6920-4E92-837B-6A9295C6A73F}" type="pres">
      <dgm:prSet presAssocID="{E8362933-E8C0-47A3-920F-1B3CCF213A50}" presName="hierChild4" presStyleCnt="0"/>
      <dgm:spPr/>
    </dgm:pt>
    <dgm:pt modelId="{01444CC2-CF0D-4DE6-936B-6D9157124DDC}" type="pres">
      <dgm:prSet presAssocID="{E8362933-E8C0-47A3-920F-1B3CCF213A50}" presName="hierChild5" presStyleCnt="0"/>
      <dgm:spPr/>
    </dgm:pt>
    <dgm:pt modelId="{17F72F75-6313-4BCA-AA54-A6D438F324C5}" type="pres">
      <dgm:prSet presAssocID="{3E885A16-E638-4EEC-ACE6-AF2612A32BC3}" presName="Name37" presStyleLbl="parChTrans1D2" presStyleIdx="4" presStyleCnt="7"/>
      <dgm:spPr/>
      <dgm:t>
        <a:bodyPr/>
        <a:lstStyle/>
        <a:p>
          <a:endParaRPr lang="ru-RU"/>
        </a:p>
      </dgm:t>
    </dgm:pt>
    <dgm:pt modelId="{59A10040-D650-4F3E-81E4-309E077713B7}" type="pres">
      <dgm:prSet presAssocID="{7DBAF9DA-739C-48F7-91B9-679CFBFD4F16}" presName="hierRoot2" presStyleCnt="0">
        <dgm:presLayoutVars>
          <dgm:hierBranch val="init"/>
        </dgm:presLayoutVars>
      </dgm:prSet>
      <dgm:spPr/>
    </dgm:pt>
    <dgm:pt modelId="{4364DBC3-4B6F-4361-BAD5-A563EC682FDB}" type="pres">
      <dgm:prSet presAssocID="{7DBAF9DA-739C-48F7-91B9-679CFBFD4F16}" presName="rootComposite" presStyleCnt="0"/>
      <dgm:spPr/>
    </dgm:pt>
    <dgm:pt modelId="{97FFFB13-8549-48E2-BE5A-0D5D84A1E9E8}" type="pres">
      <dgm:prSet presAssocID="{7DBAF9DA-739C-48F7-91B9-679CFBFD4F16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65A0D2-AAD4-44F1-A34D-05FC8CEE5038}" type="pres">
      <dgm:prSet presAssocID="{7DBAF9DA-739C-48F7-91B9-679CFBFD4F16}" presName="rootConnector" presStyleLbl="node2" presStyleIdx="4" presStyleCnt="6"/>
      <dgm:spPr/>
      <dgm:t>
        <a:bodyPr/>
        <a:lstStyle/>
        <a:p>
          <a:endParaRPr lang="ru-RU"/>
        </a:p>
      </dgm:t>
    </dgm:pt>
    <dgm:pt modelId="{6B1A97B2-672C-4BE3-B6FB-0B211645CC15}" type="pres">
      <dgm:prSet presAssocID="{7DBAF9DA-739C-48F7-91B9-679CFBFD4F16}" presName="hierChild4" presStyleCnt="0"/>
      <dgm:spPr/>
    </dgm:pt>
    <dgm:pt modelId="{315F48C3-5234-4F80-8D5B-94A5A80C13FD}" type="pres">
      <dgm:prSet presAssocID="{7DBAF9DA-739C-48F7-91B9-679CFBFD4F16}" presName="hierChild5" presStyleCnt="0"/>
      <dgm:spPr/>
    </dgm:pt>
    <dgm:pt modelId="{90339CA2-E087-4BB3-BF1D-9FC90C58305D}" type="pres">
      <dgm:prSet presAssocID="{A7CDB049-3B58-4B9B-9BBF-8A692E263A5B}" presName="Name37" presStyleLbl="parChTrans1D2" presStyleIdx="5" presStyleCnt="7"/>
      <dgm:spPr/>
      <dgm:t>
        <a:bodyPr/>
        <a:lstStyle/>
        <a:p>
          <a:endParaRPr lang="ru-RU"/>
        </a:p>
      </dgm:t>
    </dgm:pt>
    <dgm:pt modelId="{74CA9FDC-07EE-4457-A49F-D83F5C9D5D8A}" type="pres">
      <dgm:prSet presAssocID="{2FCD5703-8A60-4920-B2E5-6C623ABD0C89}" presName="hierRoot2" presStyleCnt="0">
        <dgm:presLayoutVars>
          <dgm:hierBranch val="init"/>
        </dgm:presLayoutVars>
      </dgm:prSet>
      <dgm:spPr/>
    </dgm:pt>
    <dgm:pt modelId="{03EA5FE6-C55A-423C-98B1-B9A103CAE694}" type="pres">
      <dgm:prSet presAssocID="{2FCD5703-8A60-4920-B2E5-6C623ABD0C89}" presName="rootComposite" presStyleCnt="0"/>
      <dgm:spPr/>
    </dgm:pt>
    <dgm:pt modelId="{2A6119CB-0D8F-4AA0-B70E-5753ABA95D55}" type="pres">
      <dgm:prSet presAssocID="{2FCD5703-8A60-4920-B2E5-6C623ABD0C89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AB03B7-C70C-484F-9C03-9C4ABE8EF3E7}" type="pres">
      <dgm:prSet presAssocID="{2FCD5703-8A60-4920-B2E5-6C623ABD0C89}" presName="rootConnector" presStyleLbl="node2" presStyleIdx="5" presStyleCnt="6"/>
      <dgm:spPr/>
      <dgm:t>
        <a:bodyPr/>
        <a:lstStyle/>
        <a:p>
          <a:endParaRPr lang="ru-RU"/>
        </a:p>
      </dgm:t>
    </dgm:pt>
    <dgm:pt modelId="{8A8B6123-DC8F-4171-9A43-122C86BD4BF0}" type="pres">
      <dgm:prSet presAssocID="{2FCD5703-8A60-4920-B2E5-6C623ABD0C89}" presName="hierChild4" presStyleCnt="0"/>
      <dgm:spPr/>
    </dgm:pt>
    <dgm:pt modelId="{62DBB38A-C516-4577-8197-6B465A4D2BF3}" type="pres">
      <dgm:prSet presAssocID="{2FCD5703-8A60-4920-B2E5-6C623ABD0C89}" presName="hierChild5" presStyleCnt="0"/>
      <dgm:spPr/>
    </dgm:pt>
    <dgm:pt modelId="{BE0631F0-2B91-44D4-948B-A36C41D3E68F}" type="pres">
      <dgm:prSet presAssocID="{FB0340E8-98DB-4B60-96B4-0B915DBA8023}" presName="hierChild3" presStyleCnt="0"/>
      <dgm:spPr/>
    </dgm:pt>
    <dgm:pt modelId="{14D32074-8128-4991-8D7C-7E4A899FE045}" type="pres">
      <dgm:prSet presAssocID="{FA8EFCD3-23D7-4149-9D8A-F35D93EE9E2C}" presName="Name111" presStyleLbl="parChTrans1D2" presStyleIdx="6" presStyleCnt="7"/>
      <dgm:spPr/>
      <dgm:t>
        <a:bodyPr/>
        <a:lstStyle/>
        <a:p>
          <a:endParaRPr lang="ru-RU"/>
        </a:p>
      </dgm:t>
    </dgm:pt>
    <dgm:pt modelId="{1A6D7E93-6FB4-470A-8AFE-6DF2267F884E}" type="pres">
      <dgm:prSet presAssocID="{ACDC2E06-2352-4691-B3EB-44E1763087C6}" presName="hierRoot3" presStyleCnt="0">
        <dgm:presLayoutVars>
          <dgm:hierBranch val="init"/>
        </dgm:presLayoutVars>
      </dgm:prSet>
      <dgm:spPr/>
    </dgm:pt>
    <dgm:pt modelId="{C48BDCAE-51A9-42A7-B9F9-B890628A5CF6}" type="pres">
      <dgm:prSet presAssocID="{ACDC2E06-2352-4691-B3EB-44E1763087C6}" presName="rootComposite3" presStyleCnt="0"/>
      <dgm:spPr/>
    </dgm:pt>
    <dgm:pt modelId="{DC486079-4AD2-411B-91BD-B62C447609FD}" type="pres">
      <dgm:prSet presAssocID="{ACDC2E06-2352-4691-B3EB-44E1763087C6}" presName="rootText3" presStyleLbl="asst1" presStyleIdx="0" presStyleCnt="1" custScaleX="212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A2B812-7549-4481-94F4-C1A88CB0DC52}" type="pres">
      <dgm:prSet presAssocID="{ACDC2E06-2352-4691-B3EB-44E1763087C6}" presName="rootConnector3" presStyleLbl="asst1" presStyleIdx="0" presStyleCnt="1"/>
      <dgm:spPr/>
      <dgm:t>
        <a:bodyPr/>
        <a:lstStyle/>
        <a:p>
          <a:endParaRPr lang="ru-RU"/>
        </a:p>
      </dgm:t>
    </dgm:pt>
    <dgm:pt modelId="{63D15928-AFBA-4CFB-A4A7-D57261F06E08}" type="pres">
      <dgm:prSet presAssocID="{ACDC2E06-2352-4691-B3EB-44E1763087C6}" presName="hierChild6" presStyleCnt="0"/>
      <dgm:spPr/>
    </dgm:pt>
    <dgm:pt modelId="{A800F892-9416-4843-9E9D-964E0E146271}" type="pres">
      <dgm:prSet presAssocID="{ACDC2E06-2352-4691-B3EB-44E1763087C6}" presName="hierChild7" presStyleCnt="0"/>
      <dgm:spPr/>
    </dgm:pt>
    <dgm:pt modelId="{F38DBFEF-0A79-4E4E-86D0-4485367B31CD}" type="pres">
      <dgm:prSet presAssocID="{DDF0E7A8-3BB8-495F-BE9F-9836047ADEA3}" presName="hierRoot1" presStyleCnt="0">
        <dgm:presLayoutVars>
          <dgm:hierBranch val="init"/>
        </dgm:presLayoutVars>
      </dgm:prSet>
      <dgm:spPr/>
    </dgm:pt>
    <dgm:pt modelId="{258F6E69-9B91-4CB4-9DD4-E603D969F02B}" type="pres">
      <dgm:prSet presAssocID="{DDF0E7A8-3BB8-495F-BE9F-9836047ADEA3}" presName="rootComposite1" presStyleCnt="0"/>
      <dgm:spPr/>
    </dgm:pt>
    <dgm:pt modelId="{7C704332-2AB0-4433-8B07-76997726046B}" type="pres">
      <dgm:prSet presAssocID="{DDF0E7A8-3BB8-495F-BE9F-9836047ADEA3}" presName="rootText1" presStyleLbl="node0" presStyleIdx="1" presStyleCnt="3" custScaleX="104233" custScaleY="108283" custLinFactX="-100000" custLinFactY="200000" custLinFactNeighborX="-185010" custLinFactNeighborY="2656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29FA8E-564B-4385-9F48-0D261E8D0E86}" type="pres">
      <dgm:prSet presAssocID="{DDF0E7A8-3BB8-495F-BE9F-9836047ADEA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7C01B31-321F-492D-9F2C-2D6434618493}" type="pres">
      <dgm:prSet presAssocID="{DDF0E7A8-3BB8-495F-BE9F-9836047ADEA3}" presName="hierChild2" presStyleCnt="0"/>
      <dgm:spPr/>
    </dgm:pt>
    <dgm:pt modelId="{C462B05E-B5D6-4C63-BB5F-E698EB0F8AC0}" type="pres">
      <dgm:prSet presAssocID="{DDF0E7A8-3BB8-495F-BE9F-9836047ADEA3}" presName="hierChild3" presStyleCnt="0"/>
      <dgm:spPr/>
    </dgm:pt>
    <dgm:pt modelId="{80AD66E1-5068-46E6-A40E-C6306BC81ED5}" type="pres">
      <dgm:prSet presAssocID="{DB79C24E-D48C-4941-ADF5-09506BA5FA5A}" presName="hierRoot1" presStyleCnt="0">
        <dgm:presLayoutVars>
          <dgm:hierBranch val="init"/>
        </dgm:presLayoutVars>
      </dgm:prSet>
      <dgm:spPr/>
    </dgm:pt>
    <dgm:pt modelId="{181BC4AC-4C6A-4BD9-B0D5-2D8F7D7912B7}" type="pres">
      <dgm:prSet presAssocID="{DB79C24E-D48C-4941-ADF5-09506BA5FA5A}" presName="rootComposite1" presStyleCnt="0"/>
      <dgm:spPr/>
    </dgm:pt>
    <dgm:pt modelId="{70DC09EE-5910-4C0E-ADCF-5EF19DCFC8E6}" type="pres">
      <dgm:prSet presAssocID="{DB79C24E-D48C-4941-ADF5-09506BA5FA5A}" presName="rootText1" presStyleLbl="node0" presStyleIdx="2" presStyleCnt="3" custScaleX="127595" custScaleY="98029" custLinFactX="-100000" custLinFactY="200000" custLinFactNeighborX="-144098" custLinFactNeighborY="2652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D46E81-4C80-4432-84A1-F39AB12936CA}" type="pres">
      <dgm:prSet presAssocID="{DB79C24E-D48C-4941-ADF5-09506BA5FA5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33B52A3-FA4C-4A14-B831-8B7EC5C3DCFF}" type="pres">
      <dgm:prSet presAssocID="{DB79C24E-D48C-4941-ADF5-09506BA5FA5A}" presName="hierChild2" presStyleCnt="0"/>
      <dgm:spPr/>
    </dgm:pt>
    <dgm:pt modelId="{98FD3DFC-78BB-49FA-8035-657A92D28FE0}" type="pres">
      <dgm:prSet presAssocID="{DB79C24E-D48C-4941-ADF5-09506BA5FA5A}" presName="hierChild3" presStyleCnt="0"/>
      <dgm:spPr/>
    </dgm:pt>
  </dgm:ptLst>
  <dgm:cxnLst>
    <dgm:cxn modelId="{426471CE-A5C5-43BA-A15E-0B69155CC95C}" type="presOf" srcId="{CA1C0B38-D856-468A-8B81-C31282CC5BBE}" destId="{59652988-B7CB-4D56-B4AD-D0FAE6CC7111}" srcOrd="0" destOrd="0" presId="urn:microsoft.com/office/officeart/2005/8/layout/orgChart1"/>
    <dgm:cxn modelId="{DEFFAA75-F0C2-4382-BCBE-6AD07424A429}" srcId="{FB0340E8-98DB-4B60-96B4-0B915DBA8023}" destId="{1293638F-73BD-4521-888F-FAF0BE4EF912}" srcOrd="3" destOrd="0" parTransId="{2C12BE84-DF9F-4DAD-B127-C6F98F765730}" sibTransId="{18A9D49D-C5AC-43C4-B77B-631E25E2767A}"/>
    <dgm:cxn modelId="{0F6C89AE-EDAA-4ED4-ACC5-C26F79DA1FE3}" srcId="{FB0340E8-98DB-4B60-96B4-0B915DBA8023}" destId="{EB18E148-7602-4D01-9117-6404B102A174}" srcOrd="2" destOrd="0" parTransId="{48377BF7-DA5C-4C82-9254-CA52E218EAEE}" sibTransId="{8BCB3F2F-AA39-4815-88E3-D972B98A0356}"/>
    <dgm:cxn modelId="{1917E9E7-ECDB-4643-96D0-DB5B57256480}" srcId="{FB0340E8-98DB-4B60-96B4-0B915DBA8023}" destId="{ACDC2E06-2352-4691-B3EB-44E1763087C6}" srcOrd="0" destOrd="0" parTransId="{FA8EFCD3-23D7-4149-9D8A-F35D93EE9E2C}" sibTransId="{B4753875-CBC1-49CB-9617-018B92AC6491}"/>
    <dgm:cxn modelId="{436CCB27-9FD4-47E6-A83B-68F8A5BD1088}" srcId="{CA1C0B38-D856-468A-8B81-C31282CC5BBE}" destId="{FB0340E8-98DB-4B60-96B4-0B915DBA8023}" srcOrd="0" destOrd="0" parTransId="{9B8F1F55-D632-4615-8800-2151F8833069}" sibTransId="{0C69D81E-71B7-4674-80CD-C7176FC5307F}"/>
    <dgm:cxn modelId="{35049C0E-7F6C-482B-BD2A-8AFDB656BF76}" type="presOf" srcId="{DB79C24E-D48C-4941-ADF5-09506BA5FA5A}" destId="{5DD46E81-4C80-4432-84A1-F39AB12936CA}" srcOrd="1" destOrd="0" presId="urn:microsoft.com/office/officeart/2005/8/layout/orgChart1"/>
    <dgm:cxn modelId="{EBEBE8F8-94B3-49BF-BDE6-AD8AC8B5CCF4}" type="presOf" srcId="{DDF0E7A8-3BB8-495F-BE9F-9836047ADEA3}" destId="{C529FA8E-564B-4385-9F48-0D261E8D0E86}" srcOrd="1" destOrd="0" presId="urn:microsoft.com/office/officeart/2005/8/layout/orgChart1"/>
    <dgm:cxn modelId="{2CB20184-18A8-4014-AAFA-755C07CC10F4}" type="presOf" srcId="{2C12BE84-DF9F-4DAD-B127-C6F98F765730}" destId="{BEF7E998-7757-4123-AD61-46B52A7BB9BD}" srcOrd="0" destOrd="0" presId="urn:microsoft.com/office/officeart/2005/8/layout/orgChart1"/>
    <dgm:cxn modelId="{25C341BA-89A5-4BCF-A060-748DE4463431}" type="presOf" srcId="{3E885A16-E638-4EEC-ACE6-AF2612A32BC3}" destId="{17F72F75-6313-4BCA-AA54-A6D438F324C5}" srcOrd="0" destOrd="0" presId="urn:microsoft.com/office/officeart/2005/8/layout/orgChart1"/>
    <dgm:cxn modelId="{D2B56A2D-E73E-4F57-B80B-AFB0243B6AEA}" type="presOf" srcId="{ACDC2E06-2352-4691-B3EB-44E1763087C6}" destId="{1EA2B812-7549-4481-94F4-C1A88CB0DC52}" srcOrd="1" destOrd="0" presId="urn:microsoft.com/office/officeart/2005/8/layout/orgChart1"/>
    <dgm:cxn modelId="{526E2B8A-FD70-41FD-9848-63BB84EF2CE5}" type="presOf" srcId="{E8362933-E8C0-47A3-920F-1B3CCF213A50}" destId="{354C9FB9-4462-4B01-BB2F-94705CAEA807}" srcOrd="0" destOrd="0" presId="urn:microsoft.com/office/officeart/2005/8/layout/orgChart1"/>
    <dgm:cxn modelId="{3B39A46E-7447-48FF-B270-82D04B44F95C}" type="presOf" srcId="{EB18E148-7602-4D01-9117-6404B102A174}" destId="{D6F76EF6-FE1E-4CFE-99B5-EB1A9E6A859E}" srcOrd="1" destOrd="0" presId="urn:microsoft.com/office/officeart/2005/8/layout/orgChart1"/>
    <dgm:cxn modelId="{F8003FB5-5C3D-45EB-86A5-0EB97E8701D0}" srcId="{CA1C0B38-D856-468A-8B81-C31282CC5BBE}" destId="{DDF0E7A8-3BB8-495F-BE9F-9836047ADEA3}" srcOrd="1" destOrd="0" parTransId="{647E9A62-88DF-4E39-8EB7-FD456060DC28}" sibTransId="{CC95B8AC-F26A-4A74-AA60-8A2BACA24808}"/>
    <dgm:cxn modelId="{4046155E-8B79-4C53-A842-74D6E4B0B777}" type="presOf" srcId="{7DBAF9DA-739C-48F7-91B9-679CFBFD4F16}" destId="{97FFFB13-8549-48E2-BE5A-0D5D84A1E9E8}" srcOrd="0" destOrd="0" presId="urn:microsoft.com/office/officeart/2005/8/layout/orgChart1"/>
    <dgm:cxn modelId="{4FBA84BF-76C8-4EEF-8928-DC1DB8F4E969}" type="presOf" srcId="{2F9D81B9-FBCE-44A5-A00C-81B34F8F4019}" destId="{363A4FD6-A97C-42C0-A9C8-31A2854B81AC}" srcOrd="0" destOrd="0" presId="urn:microsoft.com/office/officeart/2005/8/layout/orgChart1"/>
    <dgm:cxn modelId="{54ACC930-4B2A-48FC-B58F-0CE2076D5878}" srcId="{CA1C0B38-D856-468A-8B81-C31282CC5BBE}" destId="{DB79C24E-D48C-4941-ADF5-09506BA5FA5A}" srcOrd="2" destOrd="0" parTransId="{87EC009A-7CA9-4ECD-8935-AD4F1CC4A4EE}" sibTransId="{FEDFB55B-BDB8-4EAB-B2E3-1496FF4AA23D}"/>
    <dgm:cxn modelId="{5E9BAF5A-9331-4BA2-9B6F-C96A3E0CB0CE}" type="presOf" srcId="{4A5472B6-5520-48EA-BE86-B67E8D2E7CFC}" destId="{7B882212-964E-4EDF-8974-231BAF3F421E}" srcOrd="1" destOrd="0" presId="urn:microsoft.com/office/officeart/2005/8/layout/orgChart1"/>
    <dgm:cxn modelId="{5A13A036-C85E-42E4-9B13-A6BDF761AA0D}" type="presOf" srcId="{2FCD5703-8A60-4920-B2E5-6C623ABD0C89}" destId="{23AB03B7-C70C-484F-9C03-9C4ABE8EF3E7}" srcOrd="1" destOrd="0" presId="urn:microsoft.com/office/officeart/2005/8/layout/orgChart1"/>
    <dgm:cxn modelId="{F16C4922-9888-46FB-95AA-23C722A4099D}" type="presOf" srcId="{2FCD5703-8A60-4920-B2E5-6C623ABD0C89}" destId="{2A6119CB-0D8F-4AA0-B70E-5753ABA95D55}" srcOrd="0" destOrd="0" presId="urn:microsoft.com/office/officeart/2005/8/layout/orgChart1"/>
    <dgm:cxn modelId="{F76DEA12-64A1-4758-B48B-78CCE2990396}" type="presOf" srcId="{9E591A94-192E-46D5-9A1D-330F28D6B21E}" destId="{9A3AE3EC-7F79-439E-A3A3-98A63F236745}" srcOrd="0" destOrd="0" presId="urn:microsoft.com/office/officeart/2005/8/layout/orgChart1"/>
    <dgm:cxn modelId="{BCD7363E-7429-4A3F-8AF9-DDC0E79C2071}" type="presOf" srcId="{48377BF7-DA5C-4C82-9254-CA52E218EAEE}" destId="{BC197A57-B109-479F-8842-6AD11265EFD9}" srcOrd="0" destOrd="0" presId="urn:microsoft.com/office/officeart/2005/8/layout/orgChart1"/>
    <dgm:cxn modelId="{39E63FAF-129D-4C7A-B37F-87B2E4574C71}" type="presOf" srcId="{FB0340E8-98DB-4B60-96B4-0B915DBA8023}" destId="{FDD226F7-A8DB-4FE5-AAD4-7CA9EF85D936}" srcOrd="0" destOrd="0" presId="urn:microsoft.com/office/officeart/2005/8/layout/orgChart1"/>
    <dgm:cxn modelId="{CA42332E-5426-4BFB-91F4-7EE9CC6E6CA3}" type="presOf" srcId="{DDF0E7A8-3BB8-495F-BE9F-9836047ADEA3}" destId="{7C704332-2AB0-4433-8B07-76997726046B}" srcOrd="0" destOrd="0" presId="urn:microsoft.com/office/officeart/2005/8/layout/orgChart1"/>
    <dgm:cxn modelId="{F69D1E91-9938-4A7B-B878-03785E535E5A}" type="presOf" srcId="{4A5472B6-5520-48EA-BE86-B67E8D2E7CFC}" destId="{D03C2FA2-5357-46C8-8318-9B6BE9AAAE8B}" srcOrd="0" destOrd="0" presId="urn:microsoft.com/office/officeart/2005/8/layout/orgChart1"/>
    <dgm:cxn modelId="{8E0A599B-CEDE-4B2E-AF59-DE193D504269}" type="presOf" srcId="{E8362933-E8C0-47A3-920F-1B3CCF213A50}" destId="{1282EDC1-63B5-4730-97C7-58ADBF62B69B}" srcOrd="1" destOrd="0" presId="urn:microsoft.com/office/officeart/2005/8/layout/orgChart1"/>
    <dgm:cxn modelId="{21D7F3EE-786B-4981-828A-1353C0F19A3E}" srcId="{FB0340E8-98DB-4B60-96B4-0B915DBA8023}" destId="{E8362933-E8C0-47A3-920F-1B3CCF213A50}" srcOrd="4" destOrd="0" parTransId="{9E591A94-192E-46D5-9A1D-330F28D6B21E}" sibTransId="{E0905D0B-6EE3-41CD-9CC3-0FA0337B6EE3}"/>
    <dgm:cxn modelId="{0A2096E7-116F-455D-932F-35DFCD372543}" type="presOf" srcId="{A7CDB049-3B58-4B9B-9BBF-8A692E263A5B}" destId="{90339CA2-E087-4BB3-BF1D-9FC90C58305D}" srcOrd="0" destOrd="0" presId="urn:microsoft.com/office/officeart/2005/8/layout/orgChart1"/>
    <dgm:cxn modelId="{8FB7687C-C565-4196-9424-B3063D1ACC9E}" type="presOf" srcId="{FB0340E8-98DB-4B60-96B4-0B915DBA8023}" destId="{A2E5AD17-E2CF-42CD-A0FB-94020F87748C}" srcOrd="1" destOrd="0" presId="urn:microsoft.com/office/officeart/2005/8/layout/orgChart1"/>
    <dgm:cxn modelId="{278BFFE1-2523-4112-879C-FB2364CFEA88}" srcId="{FB0340E8-98DB-4B60-96B4-0B915DBA8023}" destId="{2FCD5703-8A60-4920-B2E5-6C623ABD0C89}" srcOrd="6" destOrd="0" parTransId="{A7CDB049-3B58-4B9B-9BBF-8A692E263A5B}" sibTransId="{5B7F823E-9688-4C90-BCF4-2A93510F60B5}"/>
    <dgm:cxn modelId="{9D9B38D0-9E7C-4C30-A0F1-76C2D59C18C7}" type="presOf" srcId="{7DBAF9DA-739C-48F7-91B9-679CFBFD4F16}" destId="{6265A0D2-AAD4-44F1-A34D-05FC8CEE5038}" srcOrd="1" destOrd="0" presId="urn:microsoft.com/office/officeart/2005/8/layout/orgChart1"/>
    <dgm:cxn modelId="{5572115A-EC8D-414D-AF2D-EBA477E44692}" type="presOf" srcId="{ACDC2E06-2352-4691-B3EB-44E1763087C6}" destId="{DC486079-4AD2-411B-91BD-B62C447609FD}" srcOrd="0" destOrd="0" presId="urn:microsoft.com/office/officeart/2005/8/layout/orgChart1"/>
    <dgm:cxn modelId="{D6653213-0FC5-45BA-995F-7B2A754C1698}" type="presOf" srcId="{1293638F-73BD-4521-888F-FAF0BE4EF912}" destId="{A78B27D1-DA2C-4822-BA4C-88BD02DA2406}" srcOrd="1" destOrd="0" presId="urn:microsoft.com/office/officeart/2005/8/layout/orgChart1"/>
    <dgm:cxn modelId="{2D371100-7715-4BCC-98A5-B9D47B24FDC7}" srcId="{FB0340E8-98DB-4B60-96B4-0B915DBA8023}" destId="{4A5472B6-5520-48EA-BE86-B67E8D2E7CFC}" srcOrd="1" destOrd="0" parTransId="{2F9D81B9-FBCE-44A5-A00C-81B34F8F4019}" sibTransId="{F5BF1188-54A0-4A5B-BB88-F75C73AC23E2}"/>
    <dgm:cxn modelId="{7F643879-1BA9-40B1-82DD-7D61EDBDDF5D}" type="presOf" srcId="{1293638F-73BD-4521-888F-FAF0BE4EF912}" destId="{D41703AE-0490-41F0-B929-E579A603081B}" srcOrd="0" destOrd="0" presId="urn:microsoft.com/office/officeart/2005/8/layout/orgChart1"/>
    <dgm:cxn modelId="{866AD048-BF2B-427A-8418-638C481224C4}" type="presOf" srcId="{FA8EFCD3-23D7-4149-9D8A-F35D93EE9E2C}" destId="{14D32074-8128-4991-8D7C-7E4A899FE045}" srcOrd="0" destOrd="0" presId="urn:microsoft.com/office/officeart/2005/8/layout/orgChart1"/>
    <dgm:cxn modelId="{91CF8DFE-A6FC-4666-AD02-134029BFE86C}" type="presOf" srcId="{EB18E148-7602-4D01-9117-6404B102A174}" destId="{8711DEBC-475D-46F8-9AD0-3E66667F3366}" srcOrd="0" destOrd="0" presId="urn:microsoft.com/office/officeart/2005/8/layout/orgChart1"/>
    <dgm:cxn modelId="{B51BAA49-D370-4C5D-9BDA-E61A9CBCC226}" type="presOf" srcId="{DB79C24E-D48C-4941-ADF5-09506BA5FA5A}" destId="{70DC09EE-5910-4C0E-ADCF-5EF19DCFC8E6}" srcOrd="0" destOrd="0" presId="urn:microsoft.com/office/officeart/2005/8/layout/orgChart1"/>
    <dgm:cxn modelId="{41FC581B-11DC-4A92-8BE9-90F648C08BE0}" srcId="{FB0340E8-98DB-4B60-96B4-0B915DBA8023}" destId="{7DBAF9DA-739C-48F7-91B9-679CFBFD4F16}" srcOrd="5" destOrd="0" parTransId="{3E885A16-E638-4EEC-ACE6-AF2612A32BC3}" sibTransId="{23DCF58B-0CE3-450D-815A-1C6DE01D1F37}"/>
    <dgm:cxn modelId="{BE0AAB10-ABE0-4E87-AE4D-8B6684BF027D}" type="presParOf" srcId="{59652988-B7CB-4D56-B4AD-D0FAE6CC7111}" destId="{220F703F-7956-4948-B3EB-1F56EF2E723C}" srcOrd="0" destOrd="0" presId="urn:microsoft.com/office/officeart/2005/8/layout/orgChart1"/>
    <dgm:cxn modelId="{89F26FE1-0D56-4F61-9FA5-72F62C851B2A}" type="presParOf" srcId="{220F703F-7956-4948-B3EB-1F56EF2E723C}" destId="{0522B891-0F8B-4ED9-854B-3EF5B16F020B}" srcOrd="0" destOrd="0" presId="urn:microsoft.com/office/officeart/2005/8/layout/orgChart1"/>
    <dgm:cxn modelId="{ABB5AB68-48E1-494B-9516-7AA1FDD25FEF}" type="presParOf" srcId="{0522B891-0F8B-4ED9-854B-3EF5B16F020B}" destId="{FDD226F7-A8DB-4FE5-AAD4-7CA9EF85D936}" srcOrd="0" destOrd="0" presId="urn:microsoft.com/office/officeart/2005/8/layout/orgChart1"/>
    <dgm:cxn modelId="{0D57F49F-3294-4905-8BA2-66AE75BC4A02}" type="presParOf" srcId="{0522B891-0F8B-4ED9-854B-3EF5B16F020B}" destId="{A2E5AD17-E2CF-42CD-A0FB-94020F87748C}" srcOrd="1" destOrd="0" presId="urn:microsoft.com/office/officeart/2005/8/layout/orgChart1"/>
    <dgm:cxn modelId="{774DD0F3-27D9-4E80-A8E7-F8E6B0AD8320}" type="presParOf" srcId="{220F703F-7956-4948-B3EB-1F56EF2E723C}" destId="{02663669-8A0D-467A-BE51-D682CF15E5B3}" srcOrd="1" destOrd="0" presId="urn:microsoft.com/office/officeart/2005/8/layout/orgChart1"/>
    <dgm:cxn modelId="{C6F7A125-5A1A-4374-B598-D417D8E22A5A}" type="presParOf" srcId="{02663669-8A0D-467A-BE51-D682CF15E5B3}" destId="{363A4FD6-A97C-42C0-A9C8-31A2854B81AC}" srcOrd="0" destOrd="0" presId="urn:microsoft.com/office/officeart/2005/8/layout/orgChart1"/>
    <dgm:cxn modelId="{F60341FC-91AC-4467-9CE5-612731A419C5}" type="presParOf" srcId="{02663669-8A0D-467A-BE51-D682CF15E5B3}" destId="{0100FBCD-7419-4D0A-9821-DF7F6F06A182}" srcOrd="1" destOrd="0" presId="urn:microsoft.com/office/officeart/2005/8/layout/orgChart1"/>
    <dgm:cxn modelId="{15EF451E-B7CE-4E01-AA58-C307C410648A}" type="presParOf" srcId="{0100FBCD-7419-4D0A-9821-DF7F6F06A182}" destId="{82E58150-210E-4BFB-916E-FCFFAAB986DF}" srcOrd="0" destOrd="0" presId="urn:microsoft.com/office/officeart/2005/8/layout/orgChart1"/>
    <dgm:cxn modelId="{8D07AF4F-3445-4361-99F8-7B791720942A}" type="presParOf" srcId="{82E58150-210E-4BFB-916E-FCFFAAB986DF}" destId="{D03C2FA2-5357-46C8-8318-9B6BE9AAAE8B}" srcOrd="0" destOrd="0" presId="urn:microsoft.com/office/officeart/2005/8/layout/orgChart1"/>
    <dgm:cxn modelId="{4F76DDDA-7856-4BC4-8E47-7BF1C992CC4B}" type="presParOf" srcId="{82E58150-210E-4BFB-916E-FCFFAAB986DF}" destId="{7B882212-964E-4EDF-8974-231BAF3F421E}" srcOrd="1" destOrd="0" presId="urn:microsoft.com/office/officeart/2005/8/layout/orgChart1"/>
    <dgm:cxn modelId="{065A00DB-989C-425B-91BE-D7FBC8BDDCAC}" type="presParOf" srcId="{0100FBCD-7419-4D0A-9821-DF7F6F06A182}" destId="{36A7CC8D-6ED9-4987-AB95-D4B841213151}" srcOrd="1" destOrd="0" presId="urn:microsoft.com/office/officeart/2005/8/layout/orgChart1"/>
    <dgm:cxn modelId="{9309A62C-4EE7-4047-8BD5-5B823D1FAAB8}" type="presParOf" srcId="{0100FBCD-7419-4D0A-9821-DF7F6F06A182}" destId="{E2F4C961-894A-4FF7-9601-FF354552F61C}" srcOrd="2" destOrd="0" presId="urn:microsoft.com/office/officeart/2005/8/layout/orgChart1"/>
    <dgm:cxn modelId="{5B9E4E40-BB02-4A89-A5F8-2218E96FBD61}" type="presParOf" srcId="{02663669-8A0D-467A-BE51-D682CF15E5B3}" destId="{BC197A57-B109-479F-8842-6AD11265EFD9}" srcOrd="2" destOrd="0" presId="urn:microsoft.com/office/officeart/2005/8/layout/orgChart1"/>
    <dgm:cxn modelId="{EF22B220-7563-46AF-928D-76DB189AD18F}" type="presParOf" srcId="{02663669-8A0D-467A-BE51-D682CF15E5B3}" destId="{8F785A30-2710-4D5B-BD0C-472A92F0442F}" srcOrd="3" destOrd="0" presId="urn:microsoft.com/office/officeart/2005/8/layout/orgChart1"/>
    <dgm:cxn modelId="{C0EFF0AA-BB17-444A-9F21-2BE2FA1BF8F3}" type="presParOf" srcId="{8F785A30-2710-4D5B-BD0C-472A92F0442F}" destId="{F72C1DCF-1E24-45E0-A78C-EA017C5A5296}" srcOrd="0" destOrd="0" presId="urn:microsoft.com/office/officeart/2005/8/layout/orgChart1"/>
    <dgm:cxn modelId="{FC064B66-B8E0-4ED4-9819-05FD4C4F57F8}" type="presParOf" srcId="{F72C1DCF-1E24-45E0-A78C-EA017C5A5296}" destId="{8711DEBC-475D-46F8-9AD0-3E66667F3366}" srcOrd="0" destOrd="0" presId="urn:microsoft.com/office/officeart/2005/8/layout/orgChart1"/>
    <dgm:cxn modelId="{7F0BC507-F7C9-406C-B5E7-B5AB9BAE0B53}" type="presParOf" srcId="{F72C1DCF-1E24-45E0-A78C-EA017C5A5296}" destId="{D6F76EF6-FE1E-4CFE-99B5-EB1A9E6A859E}" srcOrd="1" destOrd="0" presId="urn:microsoft.com/office/officeart/2005/8/layout/orgChart1"/>
    <dgm:cxn modelId="{AFE4C69A-1263-424A-9ADF-2F55FFFBBD96}" type="presParOf" srcId="{8F785A30-2710-4D5B-BD0C-472A92F0442F}" destId="{C8E8E716-A2B1-4F69-A29A-10056DEE1267}" srcOrd="1" destOrd="0" presId="urn:microsoft.com/office/officeart/2005/8/layout/orgChart1"/>
    <dgm:cxn modelId="{5C18993F-8BFB-41F7-B158-5F139F8C59E7}" type="presParOf" srcId="{8F785A30-2710-4D5B-BD0C-472A92F0442F}" destId="{9C078E77-BAE9-448A-A58C-94536B4AA87B}" srcOrd="2" destOrd="0" presId="urn:microsoft.com/office/officeart/2005/8/layout/orgChart1"/>
    <dgm:cxn modelId="{26C6264D-0211-470A-A3AD-87954996FF3D}" type="presParOf" srcId="{02663669-8A0D-467A-BE51-D682CF15E5B3}" destId="{BEF7E998-7757-4123-AD61-46B52A7BB9BD}" srcOrd="4" destOrd="0" presId="urn:microsoft.com/office/officeart/2005/8/layout/orgChart1"/>
    <dgm:cxn modelId="{C89E9D9E-7150-45A6-B1E9-2E305BCA87BA}" type="presParOf" srcId="{02663669-8A0D-467A-BE51-D682CF15E5B3}" destId="{7875BDC5-128F-4A51-88DF-2B663C368C7B}" srcOrd="5" destOrd="0" presId="urn:microsoft.com/office/officeart/2005/8/layout/orgChart1"/>
    <dgm:cxn modelId="{162F0C07-2F5F-4668-BD13-E1D0AF9EBC89}" type="presParOf" srcId="{7875BDC5-128F-4A51-88DF-2B663C368C7B}" destId="{510BF108-A8CB-4A5A-B5E5-365F00644E10}" srcOrd="0" destOrd="0" presId="urn:microsoft.com/office/officeart/2005/8/layout/orgChart1"/>
    <dgm:cxn modelId="{CE88D0B6-4DFC-4DC3-BB1B-7BBE65FF45D7}" type="presParOf" srcId="{510BF108-A8CB-4A5A-B5E5-365F00644E10}" destId="{D41703AE-0490-41F0-B929-E579A603081B}" srcOrd="0" destOrd="0" presId="urn:microsoft.com/office/officeart/2005/8/layout/orgChart1"/>
    <dgm:cxn modelId="{48E8DCF0-FC49-4F29-A680-7559D9414200}" type="presParOf" srcId="{510BF108-A8CB-4A5A-B5E5-365F00644E10}" destId="{A78B27D1-DA2C-4822-BA4C-88BD02DA2406}" srcOrd="1" destOrd="0" presId="urn:microsoft.com/office/officeart/2005/8/layout/orgChart1"/>
    <dgm:cxn modelId="{2EC73263-4827-42AC-9EA1-FC0BF34466EB}" type="presParOf" srcId="{7875BDC5-128F-4A51-88DF-2B663C368C7B}" destId="{7D41A78E-C484-45CD-AB3F-0F24F04CF90F}" srcOrd="1" destOrd="0" presId="urn:microsoft.com/office/officeart/2005/8/layout/orgChart1"/>
    <dgm:cxn modelId="{E7B77961-ECBB-469E-A1B5-09DF37F7603B}" type="presParOf" srcId="{7875BDC5-128F-4A51-88DF-2B663C368C7B}" destId="{753DD84C-E5C4-4724-AE63-3D4F5D8EB3A2}" srcOrd="2" destOrd="0" presId="urn:microsoft.com/office/officeart/2005/8/layout/orgChart1"/>
    <dgm:cxn modelId="{9C04A1E6-B856-492B-87F1-0B201FD5B692}" type="presParOf" srcId="{02663669-8A0D-467A-BE51-D682CF15E5B3}" destId="{9A3AE3EC-7F79-439E-A3A3-98A63F236745}" srcOrd="6" destOrd="0" presId="urn:microsoft.com/office/officeart/2005/8/layout/orgChart1"/>
    <dgm:cxn modelId="{1E7EC88F-48E8-402F-8037-3899408D9BF1}" type="presParOf" srcId="{02663669-8A0D-467A-BE51-D682CF15E5B3}" destId="{5E506EB1-B1E7-4AAE-A9F8-67B9C6459B1B}" srcOrd="7" destOrd="0" presId="urn:microsoft.com/office/officeart/2005/8/layout/orgChart1"/>
    <dgm:cxn modelId="{51F2E125-B3F7-4276-8893-610BF96EDCD8}" type="presParOf" srcId="{5E506EB1-B1E7-4AAE-A9F8-67B9C6459B1B}" destId="{52638512-DB00-4750-98B4-222EA3208E5C}" srcOrd="0" destOrd="0" presId="urn:microsoft.com/office/officeart/2005/8/layout/orgChart1"/>
    <dgm:cxn modelId="{9C3629CF-4199-431E-8698-F5E20A1C0AE9}" type="presParOf" srcId="{52638512-DB00-4750-98B4-222EA3208E5C}" destId="{354C9FB9-4462-4B01-BB2F-94705CAEA807}" srcOrd="0" destOrd="0" presId="urn:microsoft.com/office/officeart/2005/8/layout/orgChart1"/>
    <dgm:cxn modelId="{075A4DC1-4C80-49F1-A183-B254B59CE6E0}" type="presParOf" srcId="{52638512-DB00-4750-98B4-222EA3208E5C}" destId="{1282EDC1-63B5-4730-97C7-58ADBF62B69B}" srcOrd="1" destOrd="0" presId="urn:microsoft.com/office/officeart/2005/8/layout/orgChart1"/>
    <dgm:cxn modelId="{4C652184-38AA-4392-B7AC-712E29AA883E}" type="presParOf" srcId="{5E506EB1-B1E7-4AAE-A9F8-67B9C6459B1B}" destId="{52966FB7-6920-4E92-837B-6A9295C6A73F}" srcOrd="1" destOrd="0" presId="urn:microsoft.com/office/officeart/2005/8/layout/orgChart1"/>
    <dgm:cxn modelId="{364F83F1-8674-4B0D-9048-6A2269FBF1BB}" type="presParOf" srcId="{5E506EB1-B1E7-4AAE-A9F8-67B9C6459B1B}" destId="{01444CC2-CF0D-4DE6-936B-6D9157124DDC}" srcOrd="2" destOrd="0" presId="urn:microsoft.com/office/officeart/2005/8/layout/orgChart1"/>
    <dgm:cxn modelId="{AA488D4C-55DE-4306-A547-3DF69ED16036}" type="presParOf" srcId="{02663669-8A0D-467A-BE51-D682CF15E5B3}" destId="{17F72F75-6313-4BCA-AA54-A6D438F324C5}" srcOrd="8" destOrd="0" presId="urn:microsoft.com/office/officeart/2005/8/layout/orgChart1"/>
    <dgm:cxn modelId="{1B8D6029-16DE-4286-A930-B2084F48FDDE}" type="presParOf" srcId="{02663669-8A0D-467A-BE51-D682CF15E5B3}" destId="{59A10040-D650-4F3E-81E4-309E077713B7}" srcOrd="9" destOrd="0" presId="urn:microsoft.com/office/officeart/2005/8/layout/orgChart1"/>
    <dgm:cxn modelId="{0E0E86EA-C5E0-400E-BD83-9B5580E35A30}" type="presParOf" srcId="{59A10040-D650-4F3E-81E4-309E077713B7}" destId="{4364DBC3-4B6F-4361-BAD5-A563EC682FDB}" srcOrd="0" destOrd="0" presId="urn:microsoft.com/office/officeart/2005/8/layout/orgChart1"/>
    <dgm:cxn modelId="{D56B6E82-E41D-43E2-9D5A-D13FF48615E7}" type="presParOf" srcId="{4364DBC3-4B6F-4361-BAD5-A563EC682FDB}" destId="{97FFFB13-8549-48E2-BE5A-0D5D84A1E9E8}" srcOrd="0" destOrd="0" presId="urn:microsoft.com/office/officeart/2005/8/layout/orgChart1"/>
    <dgm:cxn modelId="{90025CA7-0ED2-4315-8DC3-D792E5F9B87C}" type="presParOf" srcId="{4364DBC3-4B6F-4361-BAD5-A563EC682FDB}" destId="{6265A0D2-AAD4-44F1-A34D-05FC8CEE5038}" srcOrd="1" destOrd="0" presId="urn:microsoft.com/office/officeart/2005/8/layout/orgChart1"/>
    <dgm:cxn modelId="{B79BEDDD-1E8E-4924-8A6B-38FFD9EA259B}" type="presParOf" srcId="{59A10040-D650-4F3E-81E4-309E077713B7}" destId="{6B1A97B2-672C-4BE3-B6FB-0B211645CC15}" srcOrd="1" destOrd="0" presId="urn:microsoft.com/office/officeart/2005/8/layout/orgChart1"/>
    <dgm:cxn modelId="{E8D5B17B-7B08-4949-8BB1-3D0F7B552B38}" type="presParOf" srcId="{59A10040-D650-4F3E-81E4-309E077713B7}" destId="{315F48C3-5234-4F80-8D5B-94A5A80C13FD}" srcOrd="2" destOrd="0" presId="urn:microsoft.com/office/officeart/2005/8/layout/orgChart1"/>
    <dgm:cxn modelId="{2E68EAF6-4917-42A2-9ADD-3A22A5753258}" type="presParOf" srcId="{02663669-8A0D-467A-BE51-D682CF15E5B3}" destId="{90339CA2-E087-4BB3-BF1D-9FC90C58305D}" srcOrd="10" destOrd="0" presId="urn:microsoft.com/office/officeart/2005/8/layout/orgChart1"/>
    <dgm:cxn modelId="{3EA3F7ED-6A84-4BCC-BFC9-B350D4E9F568}" type="presParOf" srcId="{02663669-8A0D-467A-BE51-D682CF15E5B3}" destId="{74CA9FDC-07EE-4457-A49F-D83F5C9D5D8A}" srcOrd="11" destOrd="0" presId="urn:microsoft.com/office/officeart/2005/8/layout/orgChart1"/>
    <dgm:cxn modelId="{293C58CA-0B4E-496D-B307-89479C19A819}" type="presParOf" srcId="{74CA9FDC-07EE-4457-A49F-D83F5C9D5D8A}" destId="{03EA5FE6-C55A-423C-98B1-B9A103CAE694}" srcOrd="0" destOrd="0" presId="urn:microsoft.com/office/officeart/2005/8/layout/orgChart1"/>
    <dgm:cxn modelId="{149F0429-817A-4AF8-975A-E46C71E5B8D2}" type="presParOf" srcId="{03EA5FE6-C55A-423C-98B1-B9A103CAE694}" destId="{2A6119CB-0D8F-4AA0-B70E-5753ABA95D55}" srcOrd="0" destOrd="0" presId="urn:microsoft.com/office/officeart/2005/8/layout/orgChart1"/>
    <dgm:cxn modelId="{C3D9F48F-D28F-4BC7-ABC8-863387F13449}" type="presParOf" srcId="{03EA5FE6-C55A-423C-98B1-B9A103CAE694}" destId="{23AB03B7-C70C-484F-9C03-9C4ABE8EF3E7}" srcOrd="1" destOrd="0" presId="urn:microsoft.com/office/officeart/2005/8/layout/orgChart1"/>
    <dgm:cxn modelId="{5CD7BC86-11AA-4464-A215-4E26265DE6C2}" type="presParOf" srcId="{74CA9FDC-07EE-4457-A49F-D83F5C9D5D8A}" destId="{8A8B6123-DC8F-4171-9A43-122C86BD4BF0}" srcOrd="1" destOrd="0" presId="urn:microsoft.com/office/officeart/2005/8/layout/orgChart1"/>
    <dgm:cxn modelId="{19C1CD55-DAB6-4987-9531-D18DF5DF2420}" type="presParOf" srcId="{74CA9FDC-07EE-4457-A49F-D83F5C9D5D8A}" destId="{62DBB38A-C516-4577-8197-6B465A4D2BF3}" srcOrd="2" destOrd="0" presId="urn:microsoft.com/office/officeart/2005/8/layout/orgChart1"/>
    <dgm:cxn modelId="{5D5A76A4-94FE-4C07-9A94-6C6004895A2F}" type="presParOf" srcId="{220F703F-7956-4948-B3EB-1F56EF2E723C}" destId="{BE0631F0-2B91-44D4-948B-A36C41D3E68F}" srcOrd="2" destOrd="0" presId="urn:microsoft.com/office/officeart/2005/8/layout/orgChart1"/>
    <dgm:cxn modelId="{CD180EC2-E1BF-46DF-AE09-A92DA4E712F6}" type="presParOf" srcId="{BE0631F0-2B91-44D4-948B-A36C41D3E68F}" destId="{14D32074-8128-4991-8D7C-7E4A899FE045}" srcOrd="0" destOrd="0" presId="urn:microsoft.com/office/officeart/2005/8/layout/orgChart1"/>
    <dgm:cxn modelId="{D609FD31-9E79-4EA4-8F27-3960AD087AF0}" type="presParOf" srcId="{BE0631F0-2B91-44D4-948B-A36C41D3E68F}" destId="{1A6D7E93-6FB4-470A-8AFE-6DF2267F884E}" srcOrd="1" destOrd="0" presId="urn:microsoft.com/office/officeart/2005/8/layout/orgChart1"/>
    <dgm:cxn modelId="{50AF98D2-FA5E-4338-8F75-F3874F2F731F}" type="presParOf" srcId="{1A6D7E93-6FB4-470A-8AFE-6DF2267F884E}" destId="{C48BDCAE-51A9-42A7-B9F9-B890628A5CF6}" srcOrd="0" destOrd="0" presId="urn:microsoft.com/office/officeart/2005/8/layout/orgChart1"/>
    <dgm:cxn modelId="{96E5AFC8-8245-4BF8-B3ED-4D5968AAD9E4}" type="presParOf" srcId="{C48BDCAE-51A9-42A7-B9F9-B890628A5CF6}" destId="{DC486079-4AD2-411B-91BD-B62C447609FD}" srcOrd="0" destOrd="0" presId="urn:microsoft.com/office/officeart/2005/8/layout/orgChart1"/>
    <dgm:cxn modelId="{94F7F97D-710C-4618-B4F8-CF139C52D8BE}" type="presParOf" srcId="{C48BDCAE-51A9-42A7-B9F9-B890628A5CF6}" destId="{1EA2B812-7549-4481-94F4-C1A88CB0DC52}" srcOrd="1" destOrd="0" presId="urn:microsoft.com/office/officeart/2005/8/layout/orgChart1"/>
    <dgm:cxn modelId="{640395C5-F1EE-4AC0-B14D-BD42C0447BBB}" type="presParOf" srcId="{1A6D7E93-6FB4-470A-8AFE-6DF2267F884E}" destId="{63D15928-AFBA-4CFB-A4A7-D57261F06E08}" srcOrd="1" destOrd="0" presId="urn:microsoft.com/office/officeart/2005/8/layout/orgChart1"/>
    <dgm:cxn modelId="{E9DF3852-8652-4554-8B86-9174C94E0E1D}" type="presParOf" srcId="{1A6D7E93-6FB4-470A-8AFE-6DF2267F884E}" destId="{A800F892-9416-4843-9E9D-964E0E146271}" srcOrd="2" destOrd="0" presId="urn:microsoft.com/office/officeart/2005/8/layout/orgChart1"/>
    <dgm:cxn modelId="{6AF6EDCB-63BE-4672-930B-665EAFBE2814}" type="presParOf" srcId="{59652988-B7CB-4D56-B4AD-D0FAE6CC7111}" destId="{F38DBFEF-0A79-4E4E-86D0-4485367B31CD}" srcOrd="1" destOrd="0" presId="urn:microsoft.com/office/officeart/2005/8/layout/orgChart1"/>
    <dgm:cxn modelId="{AC48E6FC-99F9-4E51-89A4-651D682E1BA7}" type="presParOf" srcId="{F38DBFEF-0A79-4E4E-86D0-4485367B31CD}" destId="{258F6E69-9B91-4CB4-9DD4-E603D969F02B}" srcOrd="0" destOrd="0" presId="urn:microsoft.com/office/officeart/2005/8/layout/orgChart1"/>
    <dgm:cxn modelId="{A2C3D0EC-B59F-4E48-A2FF-D2AAE04100A7}" type="presParOf" srcId="{258F6E69-9B91-4CB4-9DD4-E603D969F02B}" destId="{7C704332-2AB0-4433-8B07-76997726046B}" srcOrd="0" destOrd="0" presId="urn:microsoft.com/office/officeart/2005/8/layout/orgChart1"/>
    <dgm:cxn modelId="{8E6AA23A-06AD-4B9E-B07B-19B8EDE49FF7}" type="presParOf" srcId="{258F6E69-9B91-4CB4-9DD4-E603D969F02B}" destId="{C529FA8E-564B-4385-9F48-0D261E8D0E86}" srcOrd="1" destOrd="0" presId="urn:microsoft.com/office/officeart/2005/8/layout/orgChart1"/>
    <dgm:cxn modelId="{A34763DA-C63A-479D-A932-8AB96C7814B7}" type="presParOf" srcId="{F38DBFEF-0A79-4E4E-86D0-4485367B31CD}" destId="{A7C01B31-321F-492D-9F2C-2D6434618493}" srcOrd="1" destOrd="0" presId="urn:microsoft.com/office/officeart/2005/8/layout/orgChart1"/>
    <dgm:cxn modelId="{0A712A6D-946B-40FC-9745-0A386E455DD6}" type="presParOf" srcId="{F38DBFEF-0A79-4E4E-86D0-4485367B31CD}" destId="{C462B05E-B5D6-4C63-BB5F-E698EB0F8AC0}" srcOrd="2" destOrd="0" presId="urn:microsoft.com/office/officeart/2005/8/layout/orgChart1"/>
    <dgm:cxn modelId="{47113552-E7F8-4F25-9F18-C78F2AF087BA}" type="presParOf" srcId="{59652988-B7CB-4D56-B4AD-D0FAE6CC7111}" destId="{80AD66E1-5068-46E6-A40E-C6306BC81ED5}" srcOrd="2" destOrd="0" presId="urn:microsoft.com/office/officeart/2005/8/layout/orgChart1"/>
    <dgm:cxn modelId="{CAE2C83F-6D59-402B-A7C7-8B47D24CA7B7}" type="presParOf" srcId="{80AD66E1-5068-46E6-A40E-C6306BC81ED5}" destId="{181BC4AC-4C6A-4BD9-B0D5-2D8F7D7912B7}" srcOrd="0" destOrd="0" presId="urn:microsoft.com/office/officeart/2005/8/layout/orgChart1"/>
    <dgm:cxn modelId="{6F024AE4-E111-41CC-8D90-34EB4A9990C4}" type="presParOf" srcId="{181BC4AC-4C6A-4BD9-B0D5-2D8F7D7912B7}" destId="{70DC09EE-5910-4C0E-ADCF-5EF19DCFC8E6}" srcOrd="0" destOrd="0" presId="urn:microsoft.com/office/officeart/2005/8/layout/orgChart1"/>
    <dgm:cxn modelId="{23E14B7A-E429-4D64-B012-056B63178E22}" type="presParOf" srcId="{181BC4AC-4C6A-4BD9-B0D5-2D8F7D7912B7}" destId="{5DD46E81-4C80-4432-84A1-F39AB12936CA}" srcOrd="1" destOrd="0" presId="urn:microsoft.com/office/officeart/2005/8/layout/orgChart1"/>
    <dgm:cxn modelId="{3F918F74-0D27-4CC6-829C-7050C601BCEA}" type="presParOf" srcId="{80AD66E1-5068-46E6-A40E-C6306BC81ED5}" destId="{833B52A3-FA4C-4A14-B831-8B7EC5C3DCFF}" srcOrd="1" destOrd="0" presId="urn:microsoft.com/office/officeart/2005/8/layout/orgChart1"/>
    <dgm:cxn modelId="{002D21DE-4D60-4C12-AC03-24560102D10E}" type="presParOf" srcId="{80AD66E1-5068-46E6-A40E-C6306BC81ED5}" destId="{98FD3DFC-78BB-49FA-8035-657A92D28FE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9F7987-372D-4518-86C3-0AB9A0E90E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165F76-3FBA-4683-B0B7-FB92833D4B73}">
      <dgm:prSet phldrT="[Текст]"/>
      <dgm:spPr/>
      <dgm:t>
        <a:bodyPr/>
        <a:lstStyle/>
        <a:p>
          <a:r>
            <a:rPr lang="ru-RU" dirty="0"/>
            <a:t>обучение</a:t>
          </a:r>
        </a:p>
      </dgm:t>
    </dgm:pt>
    <dgm:pt modelId="{135B030E-C0A2-47B7-BCEB-DBA2D7F26D10}" type="parTrans" cxnId="{E3D3ADCC-8ABD-426C-965B-FDBFD74F5908}">
      <dgm:prSet/>
      <dgm:spPr/>
      <dgm:t>
        <a:bodyPr/>
        <a:lstStyle/>
        <a:p>
          <a:endParaRPr lang="ru-RU"/>
        </a:p>
      </dgm:t>
    </dgm:pt>
    <dgm:pt modelId="{FDC970DF-D377-48C4-BD87-9C9E764050CB}" type="sibTrans" cxnId="{E3D3ADCC-8ABD-426C-965B-FDBFD74F5908}">
      <dgm:prSet/>
      <dgm:spPr/>
      <dgm:t>
        <a:bodyPr/>
        <a:lstStyle/>
        <a:p>
          <a:endParaRPr lang="ru-RU"/>
        </a:p>
      </dgm:t>
    </dgm:pt>
    <dgm:pt modelId="{FF335A61-A6C1-4BEF-8D50-343292A8CFD9}">
      <dgm:prSet phldrT="[Текст]" custT="1"/>
      <dgm:spPr/>
      <dgm:t>
        <a:bodyPr/>
        <a:lstStyle/>
        <a:p>
          <a:r>
            <a:rPr lang="ru-RU" sz="1800" b="1" i="1" dirty="0"/>
            <a:t>ИРО,</a:t>
          </a:r>
          <a:r>
            <a:rPr lang="ru-RU" sz="1800" b="1" i="1" baseline="0" dirty="0"/>
            <a:t> Чита</a:t>
          </a:r>
          <a:endParaRPr lang="ru-RU" sz="1800" b="1" i="1" dirty="0"/>
        </a:p>
      </dgm:t>
    </dgm:pt>
    <dgm:pt modelId="{DBF11B03-76DC-4693-8932-EF9AE8B98D2B}" type="parTrans" cxnId="{2906FFB3-AE76-48C0-A19E-7F206D7DC3B0}">
      <dgm:prSet/>
      <dgm:spPr/>
      <dgm:t>
        <a:bodyPr/>
        <a:lstStyle/>
        <a:p>
          <a:endParaRPr lang="ru-RU"/>
        </a:p>
      </dgm:t>
    </dgm:pt>
    <dgm:pt modelId="{C24B76CF-0C91-4198-A449-9BD8E708939C}" type="sibTrans" cxnId="{2906FFB3-AE76-48C0-A19E-7F206D7DC3B0}">
      <dgm:prSet/>
      <dgm:spPr/>
      <dgm:t>
        <a:bodyPr/>
        <a:lstStyle/>
        <a:p>
          <a:endParaRPr lang="ru-RU"/>
        </a:p>
      </dgm:t>
    </dgm:pt>
    <dgm:pt modelId="{9C6666E0-0FB3-466D-A64D-8EFF7AA56939}">
      <dgm:prSet phldrT="[Текст]" custT="1"/>
      <dgm:spPr/>
      <dgm:t>
        <a:bodyPr/>
        <a:lstStyle/>
        <a:p>
          <a:r>
            <a:rPr lang="ru-RU" sz="1800" b="1" i="1" dirty="0" err="1"/>
            <a:t>Инфоурок</a:t>
          </a:r>
          <a:endParaRPr lang="ru-RU" sz="1800" b="1" i="1" dirty="0"/>
        </a:p>
        <a:p>
          <a:r>
            <a:rPr lang="ru-RU" sz="1800" b="1" i="1" dirty="0"/>
            <a:t>«Первое сентября»</a:t>
          </a:r>
        </a:p>
      </dgm:t>
    </dgm:pt>
    <dgm:pt modelId="{4EBC257C-A8F1-4681-879E-2130FEBDEA8B}" type="parTrans" cxnId="{1B8490AA-B941-4CA4-BBC6-CD8426EF6BA0}">
      <dgm:prSet/>
      <dgm:spPr/>
      <dgm:t>
        <a:bodyPr/>
        <a:lstStyle/>
        <a:p>
          <a:endParaRPr lang="ru-RU"/>
        </a:p>
      </dgm:t>
    </dgm:pt>
    <dgm:pt modelId="{A93079EF-FF03-4275-81DB-7EC4A1C91599}" type="sibTrans" cxnId="{1B8490AA-B941-4CA4-BBC6-CD8426EF6BA0}">
      <dgm:prSet/>
      <dgm:spPr/>
      <dgm:t>
        <a:bodyPr/>
        <a:lstStyle/>
        <a:p>
          <a:endParaRPr lang="ru-RU"/>
        </a:p>
      </dgm:t>
    </dgm:pt>
    <dgm:pt modelId="{5DEC17D1-9913-4006-AA60-11F9BF0C8617}">
      <dgm:prSet phldrT="[Текст]" custT="1"/>
      <dgm:spPr/>
      <dgm:t>
        <a:bodyPr/>
        <a:lstStyle/>
        <a:p>
          <a:r>
            <a:rPr lang="ru-RU" sz="1600" b="1" i="1" dirty="0"/>
            <a:t>ООО «Столичный учебный центр»</a:t>
          </a:r>
        </a:p>
        <a:p>
          <a:r>
            <a:rPr lang="ru-RU" sz="1600" b="1" i="1" dirty="0"/>
            <a:t> ООО учебный центр «Профессионал»</a:t>
          </a:r>
        </a:p>
      </dgm:t>
    </dgm:pt>
    <dgm:pt modelId="{9F7ECA03-4C86-436F-A352-D3010CD06A8B}" type="parTrans" cxnId="{9F953EC8-E5FC-49E6-BEEF-E4EFB0F1532E}">
      <dgm:prSet/>
      <dgm:spPr/>
      <dgm:t>
        <a:bodyPr/>
        <a:lstStyle/>
        <a:p>
          <a:endParaRPr lang="ru-RU"/>
        </a:p>
      </dgm:t>
    </dgm:pt>
    <dgm:pt modelId="{4ED3E10E-88DC-4F92-9BCF-32C243982AD3}" type="sibTrans" cxnId="{9F953EC8-E5FC-49E6-BEEF-E4EFB0F1532E}">
      <dgm:prSet/>
      <dgm:spPr/>
      <dgm:t>
        <a:bodyPr/>
        <a:lstStyle/>
        <a:p>
          <a:endParaRPr lang="ru-RU"/>
        </a:p>
      </dgm:t>
    </dgm:pt>
    <dgm:pt modelId="{EFAD4070-9AB8-4886-92A1-18F771285F00}">
      <dgm:prSet custT="1"/>
      <dgm:spPr/>
      <dgm:t>
        <a:bodyPr/>
        <a:lstStyle/>
        <a:p>
          <a:r>
            <a:rPr lang="ru-RU" sz="1800" b="1" i="1" dirty="0"/>
            <a:t>Очные курсы </a:t>
          </a:r>
        </a:p>
      </dgm:t>
    </dgm:pt>
    <dgm:pt modelId="{9B68B479-F399-4023-A4ED-5D75FF87F45C}" type="parTrans" cxnId="{5E2AAE08-414A-4C4A-A8E3-4E5E4D4EB7E0}">
      <dgm:prSet/>
      <dgm:spPr/>
      <dgm:t>
        <a:bodyPr/>
        <a:lstStyle/>
        <a:p>
          <a:endParaRPr lang="ru-RU"/>
        </a:p>
      </dgm:t>
    </dgm:pt>
    <dgm:pt modelId="{632D3083-4299-4622-9E85-58F98785FD0F}" type="sibTrans" cxnId="{5E2AAE08-414A-4C4A-A8E3-4E5E4D4EB7E0}">
      <dgm:prSet/>
      <dgm:spPr/>
      <dgm:t>
        <a:bodyPr/>
        <a:lstStyle/>
        <a:p>
          <a:endParaRPr lang="ru-RU"/>
        </a:p>
      </dgm:t>
    </dgm:pt>
    <dgm:pt modelId="{BB9E8076-7CA3-44CA-9745-8C2E0E2A692F}">
      <dgm:prSet custT="1"/>
      <dgm:spPr/>
      <dgm:t>
        <a:bodyPr/>
        <a:lstStyle/>
        <a:p>
          <a:r>
            <a:rPr lang="ru-RU" sz="1800" b="1" i="1" dirty="0"/>
            <a:t>Дистанционные курсы</a:t>
          </a:r>
        </a:p>
      </dgm:t>
    </dgm:pt>
    <dgm:pt modelId="{60E20050-803F-40F1-8CC5-5E35092BFF72}" type="parTrans" cxnId="{545112E5-1379-49ED-8399-053091E359A8}">
      <dgm:prSet/>
      <dgm:spPr/>
      <dgm:t>
        <a:bodyPr/>
        <a:lstStyle/>
        <a:p>
          <a:endParaRPr lang="ru-RU"/>
        </a:p>
      </dgm:t>
    </dgm:pt>
    <dgm:pt modelId="{9752B29D-7831-41BE-89EA-ADFE6D115E84}" type="sibTrans" cxnId="{545112E5-1379-49ED-8399-053091E359A8}">
      <dgm:prSet/>
      <dgm:spPr/>
      <dgm:t>
        <a:bodyPr/>
        <a:lstStyle/>
        <a:p>
          <a:endParaRPr lang="ru-RU"/>
        </a:p>
      </dgm:t>
    </dgm:pt>
    <dgm:pt modelId="{BA77E238-F35D-4454-9A87-9826E8B71044}">
      <dgm:prSet custT="1"/>
      <dgm:spPr/>
      <dgm:t>
        <a:bodyPr/>
        <a:lstStyle/>
        <a:p>
          <a:r>
            <a:rPr lang="ru-RU" sz="1800" b="1" i="1" dirty="0"/>
            <a:t>переквалификация</a:t>
          </a:r>
        </a:p>
      </dgm:t>
    </dgm:pt>
    <dgm:pt modelId="{05D563B2-EED4-41A1-A213-B2976F2BE3CE}" type="parTrans" cxnId="{3738376F-7FDA-4223-917E-776F5C316A94}">
      <dgm:prSet/>
      <dgm:spPr/>
      <dgm:t>
        <a:bodyPr/>
        <a:lstStyle/>
        <a:p>
          <a:endParaRPr lang="ru-RU"/>
        </a:p>
      </dgm:t>
    </dgm:pt>
    <dgm:pt modelId="{26066F2F-855E-4BC0-AB9E-50426046E69F}" type="sibTrans" cxnId="{3738376F-7FDA-4223-917E-776F5C316A94}">
      <dgm:prSet/>
      <dgm:spPr/>
      <dgm:t>
        <a:bodyPr/>
        <a:lstStyle/>
        <a:p>
          <a:endParaRPr lang="ru-RU"/>
        </a:p>
      </dgm:t>
    </dgm:pt>
    <dgm:pt modelId="{254FD308-1242-47B5-BEBE-8FF6CC1312D8}">
      <dgm:prSet/>
      <dgm:spPr/>
      <dgm:t>
        <a:bodyPr/>
        <a:lstStyle/>
        <a:p>
          <a:r>
            <a:rPr lang="ru-RU" dirty="0"/>
            <a:t>7+5+6</a:t>
          </a:r>
        </a:p>
      </dgm:t>
    </dgm:pt>
    <dgm:pt modelId="{C20C8E7F-370D-46F6-B660-B605391CC9CA}" type="parTrans" cxnId="{2969D4E6-6BEE-4948-8ADB-87044FE0970A}">
      <dgm:prSet/>
      <dgm:spPr/>
      <dgm:t>
        <a:bodyPr/>
        <a:lstStyle/>
        <a:p>
          <a:endParaRPr lang="ru-RU"/>
        </a:p>
      </dgm:t>
    </dgm:pt>
    <dgm:pt modelId="{EC236109-55C8-4410-B5A5-1AE49EF33D52}" type="sibTrans" cxnId="{2969D4E6-6BEE-4948-8ADB-87044FE0970A}">
      <dgm:prSet/>
      <dgm:spPr/>
      <dgm:t>
        <a:bodyPr/>
        <a:lstStyle/>
        <a:p>
          <a:endParaRPr lang="ru-RU"/>
        </a:p>
      </dgm:t>
    </dgm:pt>
    <dgm:pt modelId="{B356C29B-6C79-4455-B9A8-F678B6E04B1E}">
      <dgm:prSet/>
      <dgm:spPr/>
      <dgm:t>
        <a:bodyPr/>
        <a:lstStyle/>
        <a:p>
          <a:r>
            <a:rPr lang="ru-RU" dirty="0"/>
            <a:t>24чел.</a:t>
          </a:r>
        </a:p>
      </dgm:t>
    </dgm:pt>
    <dgm:pt modelId="{7D12973E-9287-43B9-9EC6-CBB57A44E1EE}" type="parTrans" cxnId="{C2A9291C-F490-488D-92B7-0C57DA894A08}">
      <dgm:prSet/>
      <dgm:spPr/>
      <dgm:t>
        <a:bodyPr/>
        <a:lstStyle/>
        <a:p>
          <a:endParaRPr lang="ru-RU"/>
        </a:p>
      </dgm:t>
    </dgm:pt>
    <dgm:pt modelId="{17AF9A45-1FE7-487D-B969-E197C1ACCBB7}" type="sibTrans" cxnId="{C2A9291C-F490-488D-92B7-0C57DA894A08}">
      <dgm:prSet/>
      <dgm:spPr/>
      <dgm:t>
        <a:bodyPr/>
        <a:lstStyle/>
        <a:p>
          <a:endParaRPr lang="ru-RU"/>
        </a:p>
      </dgm:t>
    </dgm:pt>
    <dgm:pt modelId="{95B203DD-CE4D-4483-BE0A-28E728B2D2A3}">
      <dgm:prSet/>
      <dgm:spPr/>
      <dgm:t>
        <a:bodyPr/>
        <a:lstStyle/>
        <a:p>
          <a:r>
            <a:rPr lang="ru-RU" dirty="0"/>
            <a:t>10 +4+4</a:t>
          </a:r>
        </a:p>
      </dgm:t>
    </dgm:pt>
    <dgm:pt modelId="{56823812-EC12-4453-A411-ECF6AEC5F2F4}" type="parTrans" cxnId="{60C17166-E6E9-476D-999C-DA9EC63BC626}">
      <dgm:prSet/>
      <dgm:spPr/>
      <dgm:t>
        <a:bodyPr/>
        <a:lstStyle/>
        <a:p>
          <a:endParaRPr lang="ru-RU"/>
        </a:p>
      </dgm:t>
    </dgm:pt>
    <dgm:pt modelId="{6A5DBDE6-2FA1-4434-B3A7-3C78703A649C}" type="sibTrans" cxnId="{60C17166-E6E9-476D-999C-DA9EC63BC626}">
      <dgm:prSet/>
      <dgm:spPr/>
      <dgm:t>
        <a:bodyPr/>
        <a:lstStyle/>
        <a:p>
          <a:endParaRPr lang="ru-RU"/>
        </a:p>
      </dgm:t>
    </dgm:pt>
    <dgm:pt modelId="{829F0289-03D1-4FBD-9B6C-4066B1A67D11}">
      <dgm:prSet custT="1"/>
      <dgm:spPr/>
      <dgm:t>
        <a:bodyPr/>
        <a:lstStyle/>
        <a:p>
          <a:r>
            <a:rPr lang="ru-RU" sz="2000" b="1" dirty="0"/>
            <a:t>2</a:t>
          </a:r>
        </a:p>
      </dgm:t>
    </dgm:pt>
    <dgm:pt modelId="{4C1172A9-A8FC-4CD1-899C-888683DB4F81}" type="parTrans" cxnId="{F496C2EE-A256-4A4C-B1BC-C373D10FDCD3}">
      <dgm:prSet/>
      <dgm:spPr/>
      <dgm:t>
        <a:bodyPr/>
        <a:lstStyle/>
        <a:p>
          <a:endParaRPr lang="ru-RU"/>
        </a:p>
      </dgm:t>
    </dgm:pt>
    <dgm:pt modelId="{6244BF9E-ED76-4327-81C9-7C199E847B16}" type="sibTrans" cxnId="{F496C2EE-A256-4A4C-B1BC-C373D10FDCD3}">
      <dgm:prSet/>
      <dgm:spPr/>
      <dgm:t>
        <a:bodyPr/>
        <a:lstStyle/>
        <a:p>
          <a:endParaRPr lang="ru-RU"/>
        </a:p>
      </dgm:t>
    </dgm:pt>
    <dgm:pt modelId="{FE81A488-DE5E-42F9-A94A-A1383167BD43}">
      <dgm:prSet custT="1"/>
      <dgm:spPr/>
      <dgm:t>
        <a:bodyPr/>
        <a:lstStyle/>
        <a:p>
          <a:r>
            <a:rPr lang="ru-RU" sz="2000" b="1" dirty="0"/>
            <a:t>Иркутск</a:t>
          </a:r>
          <a:r>
            <a:rPr lang="ru-RU" sz="4000" dirty="0"/>
            <a:t>, </a:t>
          </a:r>
        </a:p>
      </dgm:t>
    </dgm:pt>
    <dgm:pt modelId="{843A7D42-EC44-4AFB-B835-285CC3714113}" type="parTrans" cxnId="{D345D006-A1B8-4067-BC07-277F3AAF8ACA}">
      <dgm:prSet/>
      <dgm:spPr/>
      <dgm:t>
        <a:bodyPr/>
        <a:lstStyle/>
        <a:p>
          <a:endParaRPr lang="ru-RU"/>
        </a:p>
      </dgm:t>
    </dgm:pt>
    <dgm:pt modelId="{5A059B69-2B92-4FD8-BAC6-6D410DE80F9F}" type="sibTrans" cxnId="{D345D006-A1B8-4067-BC07-277F3AAF8ACA}">
      <dgm:prSet/>
      <dgm:spPr/>
    </dgm:pt>
    <dgm:pt modelId="{7441D019-D914-441C-B8F5-5F858E3331CF}" type="pres">
      <dgm:prSet presAssocID="{EE9F7987-372D-4518-86C3-0AB9A0E90E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08A010-0FE9-4E0A-BFD4-128F79BF124E}" type="pres">
      <dgm:prSet presAssocID="{91165F76-3FBA-4683-B0B7-FB92833D4B73}" presName="root1" presStyleCnt="0"/>
      <dgm:spPr/>
    </dgm:pt>
    <dgm:pt modelId="{DE994D30-85EA-4282-A0AF-1E409E56E277}" type="pres">
      <dgm:prSet presAssocID="{91165F76-3FBA-4683-B0B7-FB92833D4B73}" presName="LevelOneTextNode" presStyleLbl="node0" presStyleIdx="0" presStyleCnt="1" custFlipVert="1" custScaleX="58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518AD3-6AD8-444B-AF56-127CF28BC727}" type="pres">
      <dgm:prSet presAssocID="{91165F76-3FBA-4683-B0B7-FB92833D4B73}" presName="level2hierChild" presStyleCnt="0"/>
      <dgm:spPr/>
    </dgm:pt>
    <dgm:pt modelId="{B6A3761D-E171-4C5C-A49C-EB231469E8AF}" type="pres">
      <dgm:prSet presAssocID="{9B68B479-F399-4023-A4ED-5D75FF87F45C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0F8ADC68-EB7B-43A1-82BD-DD4DC8BCF6E7}" type="pres">
      <dgm:prSet presAssocID="{9B68B479-F399-4023-A4ED-5D75FF87F45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C09AE26F-3B4F-42F0-B171-CEE42D6D547B}" type="pres">
      <dgm:prSet presAssocID="{EFAD4070-9AB8-4886-92A1-18F771285F00}" presName="root2" presStyleCnt="0"/>
      <dgm:spPr/>
    </dgm:pt>
    <dgm:pt modelId="{54CD33A0-990F-412C-B435-698BD99C144C}" type="pres">
      <dgm:prSet presAssocID="{EFAD4070-9AB8-4886-92A1-18F771285F0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001477-3515-4230-A39A-89183608CDF4}" type="pres">
      <dgm:prSet presAssocID="{EFAD4070-9AB8-4886-92A1-18F771285F00}" presName="level3hierChild" presStyleCnt="0"/>
      <dgm:spPr/>
    </dgm:pt>
    <dgm:pt modelId="{EB1493B1-9860-49DD-88AC-D529BA3C8188}" type="pres">
      <dgm:prSet presAssocID="{DBF11B03-76DC-4693-8932-EF9AE8B98D2B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FEDAEC81-6B6E-4AB5-8802-8C566913269C}" type="pres">
      <dgm:prSet presAssocID="{DBF11B03-76DC-4693-8932-EF9AE8B98D2B}" presName="connTx" presStyleLbl="parChTrans1D3" presStyleIdx="0" presStyleCnt="4"/>
      <dgm:spPr/>
      <dgm:t>
        <a:bodyPr/>
        <a:lstStyle/>
        <a:p>
          <a:endParaRPr lang="ru-RU"/>
        </a:p>
      </dgm:t>
    </dgm:pt>
    <dgm:pt modelId="{6157CFBA-2E17-4FE9-87BE-86416F221CBD}" type="pres">
      <dgm:prSet presAssocID="{FF335A61-A6C1-4BEF-8D50-343292A8CFD9}" presName="root2" presStyleCnt="0"/>
      <dgm:spPr/>
    </dgm:pt>
    <dgm:pt modelId="{4FCF6D34-318F-4B9E-B05E-969AF88E60A8}" type="pres">
      <dgm:prSet presAssocID="{FF335A61-A6C1-4BEF-8D50-343292A8CFD9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9D2B3A-AE4A-4FD5-8877-E29FE0B82B29}" type="pres">
      <dgm:prSet presAssocID="{FF335A61-A6C1-4BEF-8D50-343292A8CFD9}" presName="level3hierChild" presStyleCnt="0"/>
      <dgm:spPr/>
    </dgm:pt>
    <dgm:pt modelId="{C0DD8DB5-DD59-4D65-A498-3D437BC625B3}" type="pres">
      <dgm:prSet presAssocID="{C20C8E7F-370D-46F6-B660-B605391CC9CA}" presName="conn2-1" presStyleLbl="parChTrans1D4" presStyleIdx="0" presStyleCnt="4"/>
      <dgm:spPr/>
      <dgm:t>
        <a:bodyPr/>
        <a:lstStyle/>
        <a:p>
          <a:endParaRPr lang="ru-RU"/>
        </a:p>
      </dgm:t>
    </dgm:pt>
    <dgm:pt modelId="{0563A345-95FF-44B1-AED2-491C98C6AAB5}" type="pres">
      <dgm:prSet presAssocID="{C20C8E7F-370D-46F6-B660-B605391CC9CA}" presName="connTx" presStyleLbl="parChTrans1D4" presStyleIdx="0" presStyleCnt="4"/>
      <dgm:spPr/>
      <dgm:t>
        <a:bodyPr/>
        <a:lstStyle/>
        <a:p>
          <a:endParaRPr lang="ru-RU"/>
        </a:p>
      </dgm:t>
    </dgm:pt>
    <dgm:pt modelId="{67FB5F0C-52F9-46AF-A898-A22ABA2D1D48}" type="pres">
      <dgm:prSet presAssocID="{254FD308-1242-47B5-BEBE-8FF6CC1312D8}" presName="root2" presStyleCnt="0"/>
      <dgm:spPr/>
    </dgm:pt>
    <dgm:pt modelId="{15FDE926-8DB4-457D-AEFD-928C0CC1A164}" type="pres">
      <dgm:prSet presAssocID="{254FD308-1242-47B5-BEBE-8FF6CC1312D8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390001-CAD4-4F12-A056-A4239D92CA6B}" type="pres">
      <dgm:prSet presAssocID="{254FD308-1242-47B5-BEBE-8FF6CC1312D8}" presName="level3hierChild" presStyleCnt="0"/>
      <dgm:spPr/>
    </dgm:pt>
    <dgm:pt modelId="{AAC526EF-9CE1-448C-9E08-09638DCB716E}" type="pres">
      <dgm:prSet presAssocID="{843A7D42-EC44-4AFB-B835-285CC3714113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CFE06010-7DF4-44FF-9009-084295C1C271}" type="pres">
      <dgm:prSet presAssocID="{843A7D42-EC44-4AFB-B835-285CC3714113}" presName="connTx" presStyleLbl="parChTrans1D3" presStyleIdx="1" presStyleCnt="4"/>
      <dgm:spPr/>
      <dgm:t>
        <a:bodyPr/>
        <a:lstStyle/>
        <a:p>
          <a:endParaRPr lang="ru-RU"/>
        </a:p>
      </dgm:t>
    </dgm:pt>
    <dgm:pt modelId="{690C6C4D-22E3-4B67-AE69-D20F119289D9}" type="pres">
      <dgm:prSet presAssocID="{FE81A488-DE5E-42F9-A94A-A1383167BD43}" presName="root2" presStyleCnt="0"/>
      <dgm:spPr/>
    </dgm:pt>
    <dgm:pt modelId="{758082CD-E90D-410E-8870-908467BF4B9B}" type="pres">
      <dgm:prSet presAssocID="{FE81A488-DE5E-42F9-A94A-A1383167BD43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8CB55C-8129-4E33-9069-573722B860D7}" type="pres">
      <dgm:prSet presAssocID="{FE81A488-DE5E-42F9-A94A-A1383167BD43}" presName="level3hierChild" presStyleCnt="0"/>
      <dgm:spPr/>
    </dgm:pt>
    <dgm:pt modelId="{5AB73D78-CDAB-4438-9CF9-58287D1BC096}" type="pres">
      <dgm:prSet presAssocID="{4C1172A9-A8FC-4CD1-899C-888683DB4F81}" presName="conn2-1" presStyleLbl="parChTrans1D4" presStyleIdx="1" presStyleCnt="4"/>
      <dgm:spPr/>
      <dgm:t>
        <a:bodyPr/>
        <a:lstStyle/>
        <a:p>
          <a:endParaRPr lang="ru-RU"/>
        </a:p>
      </dgm:t>
    </dgm:pt>
    <dgm:pt modelId="{C59CC572-0F1A-4A7E-AF1E-67CC09C7ECF7}" type="pres">
      <dgm:prSet presAssocID="{4C1172A9-A8FC-4CD1-899C-888683DB4F81}" presName="connTx" presStyleLbl="parChTrans1D4" presStyleIdx="1" presStyleCnt="4"/>
      <dgm:spPr/>
      <dgm:t>
        <a:bodyPr/>
        <a:lstStyle/>
        <a:p>
          <a:endParaRPr lang="ru-RU"/>
        </a:p>
      </dgm:t>
    </dgm:pt>
    <dgm:pt modelId="{5A1099C0-C1EC-4155-9687-CF1BC8F1837E}" type="pres">
      <dgm:prSet presAssocID="{829F0289-03D1-4FBD-9B6C-4066B1A67D11}" presName="root2" presStyleCnt="0"/>
      <dgm:spPr/>
    </dgm:pt>
    <dgm:pt modelId="{3790C097-05D9-47AF-8BCB-9BB64D1CF97A}" type="pres">
      <dgm:prSet presAssocID="{829F0289-03D1-4FBD-9B6C-4066B1A67D11}" presName="LevelTwoTextNode" presStyleLbl="node4" presStyleIdx="1" presStyleCnt="4" custScaleX="91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50F028-2FCE-4DB3-B722-58BAE29F8FB5}" type="pres">
      <dgm:prSet presAssocID="{829F0289-03D1-4FBD-9B6C-4066B1A67D11}" presName="level3hierChild" presStyleCnt="0"/>
      <dgm:spPr/>
    </dgm:pt>
    <dgm:pt modelId="{2E7B243C-BF16-49B3-9045-134FB3C0CCA7}" type="pres">
      <dgm:prSet presAssocID="{60E20050-803F-40F1-8CC5-5E35092BFF7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0230EFD-9FF4-4CC2-B3D0-48CA071FB11B}" type="pres">
      <dgm:prSet presAssocID="{60E20050-803F-40F1-8CC5-5E35092BFF7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324ABDF-62E0-46A7-8B0E-D8EDFEEA67BD}" type="pres">
      <dgm:prSet presAssocID="{BB9E8076-7CA3-44CA-9745-8C2E0E2A692F}" presName="root2" presStyleCnt="0"/>
      <dgm:spPr/>
    </dgm:pt>
    <dgm:pt modelId="{5EBEEB77-CE4E-43CC-9622-954EAB664A88}" type="pres">
      <dgm:prSet presAssocID="{BB9E8076-7CA3-44CA-9745-8C2E0E2A692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A14194-77D1-4522-A30B-42B0C52BF202}" type="pres">
      <dgm:prSet presAssocID="{BB9E8076-7CA3-44CA-9745-8C2E0E2A692F}" presName="level3hierChild" presStyleCnt="0"/>
      <dgm:spPr/>
    </dgm:pt>
    <dgm:pt modelId="{888FBE93-2031-4E2D-87A0-3A2BC2447739}" type="pres">
      <dgm:prSet presAssocID="{4EBC257C-A8F1-4681-879E-2130FEBDEA8B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479EB5F1-969C-44F6-B793-7B00A86B3439}" type="pres">
      <dgm:prSet presAssocID="{4EBC257C-A8F1-4681-879E-2130FEBDEA8B}" presName="connTx" presStyleLbl="parChTrans1D3" presStyleIdx="2" presStyleCnt="4"/>
      <dgm:spPr/>
      <dgm:t>
        <a:bodyPr/>
        <a:lstStyle/>
        <a:p>
          <a:endParaRPr lang="ru-RU"/>
        </a:p>
      </dgm:t>
    </dgm:pt>
    <dgm:pt modelId="{FA0CC562-CEC9-43FA-85D6-F46D340CFDDE}" type="pres">
      <dgm:prSet presAssocID="{9C6666E0-0FB3-466D-A64D-8EFF7AA56939}" presName="root2" presStyleCnt="0"/>
      <dgm:spPr/>
    </dgm:pt>
    <dgm:pt modelId="{5B5F8802-82FA-4F81-9F5F-5D846D78D1D3}" type="pres">
      <dgm:prSet presAssocID="{9C6666E0-0FB3-466D-A64D-8EFF7AA56939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395BA8-369E-4287-B9A2-6410D2726F22}" type="pres">
      <dgm:prSet presAssocID="{9C6666E0-0FB3-466D-A64D-8EFF7AA56939}" presName="level3hierChild" presStyleCnt="0"/>
      <dgm:spPr/>
    </dgm:pt>
    <dgm:pt modelId="{04756E20-4B66-4116-B3D2-937C3753D859}" type="pres">
      <dgm:prSet presAssocID="{7D12973E-9287-43B9-9EC6-CBB57A44E1EE}" presName="conn2-1" presStyleLbl="parChTrans1D4" presStyleIdx="2" presStyleCnt="4"/>
      <dgm:spPr/>
      <dgm:t>
        <a:bodyPr/>
        <a:lstStyle/>
        <a:p>
          <a:endParaRPr lang="ru-RU"/>
        </a:p>
      </dgm:t>
    </dgm:pt>
    <dgm:pt modelId="{440BB5B7-7552-40EF-8402-3842759CC987}" type="pres">
      <dgm:prSet presAssocID="{7D12973E-9287-43B9-9EC6-CBB57A44E1EE}" presName="connTx" presStyleLbl="parChTrans1D4" presStyleIdx="2" presStyleCnt="4"/>
      <dgm:spPr/>
      <dgm:t>
        <a:bodyPr/>
        <a:lstStyle/>
        <a:p>
          <a:endParaRPr lang="ru-RU"/>
        </a:p>
      </dgm:t>
    </dgm:pt>
    <dgm:pt modelId="{7DAFB1C3-1BC4-4735-9FAD-2567151574F7}" type="pres">
      <dgm:prSet presAssocID="{B356C29B-6C79-4455-B9A8-F678B6E04B1E}" presName="root2" presStyleCnt="0"/>
      <dgm:spPr/>
    </dgm:pt>
    <dgm:pt modelId="{02B08E8B-E471-4012-973A-EB32D053406D}" type="pres">
      <dgm:prSet presAssocID="{B356C29B-6C79-4455-B9A8-F678B6E04B1E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FB5A03-D040-4059-884F-1108D7AA6675}" type="pres">
      <dgm:prSet presAssocID="{B356C29B-6C79-4455-B9A8-F678B6E04B1E}" presName="level3hierChild" presStyleCnt="0"/>
      <dgm:spPr/>
    </dgm:pt>
    <dgm:pt modelId="{2438C9C5-4838-4D60-9CDD-42527B23123E}" type="pres">
      <dgm:prSet presAssocID="{05D563B2-EED4-41A1-A213-B2976F2BE3C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753D159-9B06-49AC-8C41-0644D1107939}" type="pres">
      <dgm:prSet presAssocID="{05D563B2-EED4-41A1-A213-B2976F2BE3C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553AEAE-F6A3-48B9-9645-4F8A324954CD}" type="pres">
      <dgm:prSet presAssocID="{BA77E238-F35D-4454-9A87-9826E8B71044}" presName="root2" presStyleCnt="0"/>
      <dgm:spPr/>
    </dgm:pt>
    <dgm:pt modelId="{18751CA9-3879-4833-BEDE-E7BFEB51657B}" type="pres">
      <dgm:prSet presAssocID="{BA77E238-F35D-4454-9A87-9826E8B7104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1B5A2-6E02-470A-A188-08FA221B2284}" type="pres">
      <dgm:prSet presAssocID="{BA77E238-F35D-4454-9A87-9826E8B71044}" presName="level3hierChild" presStyleCnt="0"/>
      <dgm:spPr/>
    </dgm:pt>
    <dgm:pt modelId="{F0E915CE-2323-4CE9-9556-8C7A94D6617E}" type="pres">
      <dgm:prSet presAssocID="{9F7ECA03-4C86-436F-A352-D3010CD06A8B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D4F11048-3ED8-467A-9C7C-7FF6CDBC676C}" type="pres">
      <dgm:prSet presAssocID="{9F7ECA03-4C86-436F-A352-D3010CD06A8B}" presName="connTx" presStyleLbl="parChTrans1D3" presStyleIdx="3" presStyleCnt="4"/>
      <dgm:spPr/>
      <dgm:t>
        <a:bodyPr/>
        <a:lstStyle/>
        <a:p>
          <a:endParaRPr lang="ru-RU"/>
        </a:p>
      </dgm:t>
    </dgm:pt>
    <dgm:pt modelId="{F7FD6172-D439-4FE3-B76C-B59424B27342}" type="pres">
      <dgm:prSet presAssocID="{5DEC17D1-9913-4006-AA60-11F9BF0C8617}" presName="root2" presStyleCnt="0"/>
      <dgm:spPr/>
    </dgm:pt>
    <dgm:pt modelId="{AEDE9AED-60B7-4F4B-AAA2-14A177B43F3C}" type="pres">
      <dgm:prSet presAssocID="{5DEC17D1-9913-4006-AA60-11F9BF0C8617}" presName="LevelTwoTextNode" presStyleLbl="node3" presStyleIdx="3" presStyleCnt="4" custScaleY="1621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AC25B0-D5BC-4B4A-885E-9F8E32A78CDF}" type="pres">
      <dgm:prSet presAssocID="{5DEC17D1-9913-4006-AA60-11F9BF0C8617}" presName="level3hierChild" presStyleCnt="0"/>
      <dgm:spPr/>
    </dgm:pt>
    <dgm:pt modelId="{64330172-DD28-4923-A205-393A0ADD8110}" type="pres">
      <dgm:prSet presAssocID="{56823812-EC12-4453-A411-ECF6AEC5F2F4}" presName="conn2-1" presStyleLbl="parChTrans1D4" presStyleIdx="3" presStyleCnt="4"/>
      <dgm:spPr/>
      <dgm:t>
        <a:bodyPr/>
        <a:lstStyle/>
        <a:p>
          <a:endParaRPr lang="ru-RU"/>
        </a:p>
      </dgm:t>
    </dgm:pt>
    <dgm:pt modelId="{5B892CA6-33D3-4C2C-AFBE-575D953071CA}" type="pres">
      <dgm:prSet presAssocID="{56823812-EC12-4453-A411-ECF6AEC5F2F4}" presName="connTx" presStyleLbl="parChTrans1D4" presStyleIdx="3" presStyleCnt="4"/>
      <dgm:spPr/>
      <dgm:t>
        <a:bodyPr/>
        <a:lstStyle/>
        <a:p>
          <a:endParaRPr lang="ru-RU"/>
        </a:p>
      </dgm:t>
    </dgm:pt>
    <dgm:pt modelId="{755AA89E-DB07-4D82-A854-EDD4D6F6D9E5}" type="pres">
      <dgm:prSet presAssocID="{95B203DD-CE4D-4483-BE0A-28E728B2D2A3}" presName="root2" presStyleCnt="0"/>
      <dgm:spPr/>
    </dgm:pt>
    <dgm:pt modelId="{97DAB362-273C-4895-801F-0D68BA5529D9}" type="pres">
      <dgm:prSet presAssocID="{95B203DD-CE4D-4483-BE0A-28E728B2D2A3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409319-42B3-4763-9EE9-3372A1E3E4F0}" type="pres">
      <dgm:prSet presAssocID="{95B203DD-CE4D-4483-BE0A-28E728B2D2A3}" presName="level3hierChild" presStyleCnt="0"/>
      <dgm:spPr/>
    </dgm:pt>
  </dgm:ptLst>
  <dgm:cxnLst>
    <dgm:cxn modelId="{87606EE1-E6D0-455F-B54C-EC58933B255B}" type="presOf" srcId="{843A7D42-EC44-4AFB-B835-285CC3714113}" destId="{CFE06010-7DF4-44FF-9009-084295C1C271}" srcOrd="1" destOrd="0" presId="urn:microsoft.com/office/officeart/2008/layout/HorizontalMultiLevelHierarchy"/>
    <dgm:cxn modelId="{204E5CE3-0320-470E-B96F-2E0A692CD69E}" type="presOf" srcId="{95B203DD-CE4D-4483-BE0A-28E728B2D2A3}" destId="{97DAB362-273C-4895-801F-0D68BA5529D9}" srcOrd="0" destOrd="0" presId="urn:microsoft.com/office/officeart/2008/layout/HorizontalMultiLevelHierarchy"/>
    <dgm:cxn modelId="{0D2624D3-1019-42AE-A9A0-9A7EE45E5191}" type="presOf" srcId="{4EBC257C-A8F1-4681-879E-2130FEBDEA8B}" destId="{479EB5F1-969C-44F6-B793-7B00A86B3439}" srcOrd="1" destOrd="0" presId="urn:microsoft.com/office/officeart/2008/layout/HorizontalMultiLevelHierarchy"/>
    <dgm:cxn modelId="{FDCC5FD4-1D80-4042-B1F2-674B7E86E1B9}" type="presOf" srcId="{9B68B479-F399-4023-A4ED-5D75FF87F45C}" destId="{B6A3761D-E171-4C5C-A49C-EB231469E8AF}" srcOrd="0" destOrd="0" presId="urn:microsoft.com/office/officeart/2008/layout/HorizontalMultiLevelHierarchy"/>
    <dgm:cxn modelId="{D345D006-A1B8-4067-BC07-277F3AAF8ACA}" srcId="{EFAD4070-9AB8-4886-92A1-18F771285F00}" destId="{FE81A488-DE5E-42F9-A94A-A1383167BD43}" srcOrd="1" destOrd="0" parTransId="{843A7D42-EC44-4AFB-B835-285CC3714113}" sibTransId="{5A059B69-2B92-4FD8-BAC6-6D410DE80F9F}"/>
    <dgm:cxn modelId="{C44EC4AA-4219-4EE8-9B81-7364AB910397}" type="presOf" srcId="{60E20050-803F-40F1-8CC5-5E35092BFF72}" destId="{40230EFD-9FF4-4CC2-B3D0-48CA071FB11B}" srcOrd="1" destOrd="0" presId="urn:microsoft.com/office/officeart/2008/layout/HorizontalMultiLevelHierarchy"/>
    <dgm:cxn modelId="{FF84CDA7-EB4A-4140-B3BE-5FC017DAD1A4}" type="presOf" srcId="{BB9E8076-7CA3-44CA-9745-8C2E0E2A692F}" destId="{5EBEEB77-CE4E-43CC-9622-954EAB664A88}" srcOrd="0" destOrd="0" presId="urn:microsoft.com/office/officeart/2008/layout/HorizontalMultiLevelHierarchy"/>
    <dgm:cxn modelId="{864F5F5B-DF58-4B19-9A3D-0A4410A75283}" type="presOf" srcId="{9F7ECA03-4C86-436F-A352-D3010CD06A8B}" destId="{F0E915CE-2323-4CE9-9556-8C7A94D6617E}" srcOrd="0" destOrd="0" presId="urn:microsoft.com/office/officeart/2008/layout/HorizontalMultiLevelHierarchy"/>
    <dgm:cxn modelId="{F9C13666-04BB-48EE-B49A-ECDBD3E9581D}" type="presOf" srcId="{9C6666E0-0FB3-466D-A64D-8EFF7AA56939}" destId="{5B5F8802-82FA-4F81-9F5F-5D846D78D1D3}" srcOrd="0" destOrd="0" presId="urn:microsoft.com/office/officeart/2008/layout/HorizontalMultiLevelHierarchy"/>
    <dgm:cxn modelId="{CA3A59E1-D20E-49EA-8AC2-15D4246EFF64}" type="presOf" srcId="{56823812-EC12-4453-A411-ECF6AEC5F2F4}" destId="{5B892CA6-33D3-4C2C-AFBE-575D953071CA}" srcOrd="1" destOrd="0" presId="urn:microsoft.com/office/officeart/2008/layout/HorizontalMultiLevelHierarchy"/>
    <dgm:cxn modelId="{4DD9C6DA-5820-4289-A642-EFD0F2DEB07A}" type="presOf" srcId="{FF335A61-A6C1-4BEF-8D50-343292A8CFD9}" destId="{4FCF6D34-318F-4B9E-B05E-969AF88E60A8}" srcOrd="0" destOrd="0" presId="urn:microsoft.com/office/officeart/2008/layout/HorizontalMultiLevelHierarchy"/>
    <dgm:cxn modelId="{6AA073F1-F499-4510-98BD-076045901E30}" type="presOf" srcId="{BA77E238-F35D-4454-9A87-9826E8B71044}" destId="{18751CA9-3879-4833-BEDE-E7BFEB51657B}" srcOrd="0" destOrd="0" presId="urn:microsoft.com/office/officeart/2008/layout/HorizontalMultiLevelHierarchy"/>
    <dgm:cxn modelId="{76237810-89BE-4EE8-BE60-050B51FF05BF}" type="presOf" srcId="{EE9F7987-372D-4518-86C3-0AB9A0E90EBA}" destId="{7441D019-D914-441C-B8F5-5F858E3331CF}" srcOrd="0" destOrd="0" presId="urn:microsoft.com/office/officeart/2008/layout/HorizontalMultiLevelHierarchy"/>
    <dgm:cxn modelId="{7F570328-A8D3-458E-A457-9CE2B2EBEB3A}" type="presOf" srcId="{843A7D42-EC44-4AFB-B835-285CC3714113}" destId="{AAC526EF-9CE1-448C-9E08-09638DCB716E}" srcOrd="0" destOrd="0" presId="urn:microsoft.com/office/officeart/2008/layout/HorizontalMultiLevelHierarchy"/>
    <dgm:cxn modelId="{E3D3ADCC-8ABD-426C-965B-FDBFD74F5908}" srcId="{EE9F7987-372D-4518-86C3-0AB9A0E90EBA}" destId="{91165F76-3FBA-4683-B0B7-FB92833D4B73}" srcOrd="0" destOrd="0" parTransId="{135B030E-C0A2-47B7-BCEB-DBA2D7F26D10}" sibTransId="{FDC970DF-D377-48C4-BD87-9C9E764050CB}"/>
    <dgm:cxn modelId="{68BF6F78-DE6A-4870-95A7-16DBC7ABA5B4}" type="presOf" srcId="{C20C8E7F-370D-46F6-B660-B605391CC9CA}" destId="{0563A345-95FF-44B1-AED2-491C98C6AAB5}" srcOrd="1" destOrd="0" presId="urn:microsoft.com/office/officeart/2008/layout/HorizontalMultiLevelHierarchy"/>
    <dgm:cxn modelId="{4226BE73-240E-4D73-AAAE-472FDA8CABB7}" type="presOf" srcId="{9B68B479-F399-4023-A4ED-5D75FF87F45C}" destId="{0F8ADC68-EB7B-43A1-82BD-DD4DC8BCF6E7}" srcOrd="1" destOrd="0" presId="urn:microsoft.com/office/officeart/2008/layout/HorizontalMultiLevelHierarchy"/>
    <dgm:cxn modelId="{3738376F-7FDA-4223-917E-776F5C316A94}" srcId="{91165F76-3FBA-4683-B0B7-FB92833D4B73}" destId="{BA77E238-F35D-4454-9A87-9826E8B71044}" srcOrd="2" destOrd="0" parTransId="{05D563B2-EED4-41A1-A213-B2976F2BE3CE}" sibTransId="{26066F2F-855E-4BC0-AB9E-50426046E69F}"/>
    <dgm:cxn modelId="{5C542540-4BB6-43E1-BAFB-5733E5C92276}" type="presOf" srcId="{829F0289-03D1-4FBD-9B6C-4066B1A67D11}" destId="{3790C097-05D9-47AF-8BCB-9BB64D1CF97A}" srcOrd="0" destOrd="0" presId="urn:microsoft.com/office/officeart/2008/layout/HorizontalMultiLevelHierarchy"/>
    <dgm:cxn modelId="{0031C97D-6F20-4129-AF90-134DDB7A4665}" type="presOf" srcId="{9F7ECA03-4C86-436F-A352-D3010CD06A8B}" destId="{D4F11048-3ED8-467A-9C7C-7FF6CDBC676C}" srcOrd="1" destOrd="0" presId="urn:microsoft.com/office/officeart/2008/layout/HorizontalMultiLevelHierarchy"/>
    <dgm:cxn modelId="{C0FE194D-99E8-4903-A610-10F7D65F3B5F}" type="presOf" srcId="{56823812-EC12-4453-A411-ECF6AEC5F2F4}" destId="{64330172-DD28-4923-A205-393A0ADD8110}" srcOrd="0" destOrd="0" presId="urn:microsoft.com/office/officeart/2008/layout/HorizontalMultiLevelHierarchy"/>
    <dgm:cxn modelId="{B4D9769E-4837-4DAA-8AB7-C5FD34363789}" type="presOf" srcId="{C20C8E7F-370D-46F6-B660-B605391CC9CA}" destId="{C0DD8DB5-DD59-4D65-A498-3D437BC625B3}" srcOrd="0" destOrd="0" presId="urn:microsoft.com/office/officeart/2008/layout/HorizontalMultiLevelHierarchy"/>
    <dgm:cxn modelId="{60C17166-E6E9-476D-999C-DA9EC63BC626}" srcId="{5DEC17D1-9913-4006-AA60-11F9BF0C8617}" destId="{95B203DD-CE4D-4483-BE0A-28E728B2D2A3}" srcOrd="0" destOrd="0" parTransId="{56823812-EC12-4453-A411-ECF6AEC5F2F4}" sibTransId="{6A5DBDE6-2FA1-4434-B3A7-3C78703A649C}"/>
    <dgm:cxn modelId="{DF05B3F9-B2DE-4D4F-A931-FA0364A2B806}" type="presOf" srcId="{7D12973E-9287-43B9-9EC6-CBB57A44E1EE}" destId="{440BB5B7-7552-40EF-8402-3842759CC987}" srcOrd="1" destOrd="0" presId="urn:microsoft.com/office/officeart/2008/layout/HorizontalMultiLevelHierarchy"/>
    <dgm:cxn modelId="{5E2AAE08-414A-4C4A-A8E3-4E5E4D4EB7E0}" srcId="{91165F76-3FBA-4683-B0B7-FB92833D4B73}" destId="{EFAD4070-9AB8-4886-92A1-18F771285F00}" srcOrd="0" destOrd="0" parTransId="{9B68B479-F399-4023-A4ED-5D75FF87F45C}" sibTransId="{632D3083-4299-4622-9E85-58F98785FD0F}"/>
    <dgm:cxn modelId="{2969D4E6-6BEE-4948-8ADB-87044FE0970A}" srcId="{FF335A61-A6C1-4BEF-8D50-343292A8CFD9}" destId="{254FD308-1242-47B5-BEBE-8FF6CC1312D8}" srcOrd="0" destOrd="0" parTransId="{C20C8E7F-370D-46F6-B660-B605391CC9CA}" sibTransId="{EC236109-55C8-4410-B5A5-1AE49EF33D52}"/>
    <dgm:cxn modelId="{6507D146-6ED3-4B24-94C6-A4E99D89F24E}" type="presOf" srcId="{DBF11B03-76DC-4693-8932-EF9AE8B98D2B}" destId="{FEDAEC81-6B6E-4AB5-8802-8C566913269C}" srcOrd="1" destOrd="0" presId="urn:microsoft.com/office/officeart/2008/layout/HorizontalMultiLevelHierarchy"/>
    <dgm:cxn modelId="{D672087D-3861-4588-9CD6-3F57D18136E7}" type="presOf" srcId="{5DEC17D1-9913-4006-AA60-11F9BF0C8617}" destId="{AEDE9AED-60B7-4F4B-AAA2-14A177B43F3C}" srcOrd="0" destOrd="0" presId="urn:microsoft.com/office/officeart/2008/layout/HorizontalMultiLevelHierarchy"/>
    <dgm:cxn modelId="{9F953EC8-E5FC-49E6-BEEF-E4EFB0F1532E}" srcId="{BA77E238-F35D-4454-9A87-9826E8B71044}" destId="{5DEC17D1-9913-4006-AA60-11F9BF0C8617}" srcOrd="0" destOrd="0" parTransId="{9F7ECA03-4C86-436F-A352-D3010CD06A8B}" sibTransId="{4ED3E10E-88DC-4F92-9BCF-32C243982AD3}"/>
    <dgm:cxn modelId="{D6594A2D-3A04-4A7F-8F81-572F32B2BF27}" type="presOf" srcId="{EFAD4070-9AB8-4886-92A1-18F771285F00}" destId="{54CD33A0-990F-412C-B435-698BD99C144C}" srcOrd="0" destOrd="0" presId="urn:microsoft.com/office/officeart/2008/layout/HorizontalMultiLevelHierarchy"/>
    <dgm:cxn modelId="{1B8490AA-B941-4CA4-BBC6-CD8426EF6BA0}" srcId="{BB9E8076-7CA3-44CA-9745-8C2E0E2A692F}" destId="{9C6666E0-0FB3-466D-A64D-8EFF7AA56939}" srcOrd="0" destOrd="0" parTransId="{4EBC257C-A8F1-4681-879E-2130FEBDEA8B}" sibTransId="{A93079EF-FF03-4275-81DB-7EC4A1C91599}"/>
    <dgm:cxn modelId="{2906FFB3-AE76-48C0-A19E-7F206D7DC3B0}" srcId="{EFAD4070-9AB8-4886-92A1-18F771285F00}" destId="{FF335A61-A6C1-4BEF-8D50-343292A8CFD9}" srcOrd="0" destOrd="0" parTransId="{DBF11B03-76DC-4693-8932-EF9AE8B98D2B}" sibTransId="{C24B76CF-0C91-4198-A449-9BD8E708939C}"/>
    <dgm:cxn modelId="{EFC0A20B-8162-4DBC-BBCB-6C6244C04E26}" type="presOf" srcId="{05D563B2-EED4-41A1-A213-B2976F2BE3CE}" destId="{2438C9C5-4838-4D60-9CDD-42527B23123E}" srcOrd="0" destOrd="0" presId="urn:microsoft.com/office/officeart/2008/layout/HorizontalMultiLevelHierarchy"/>
    <dgm:cxn modelId="{09BC880C-3F98-401A-BC28-32FD5982C04F}" type="presOf" srcId="{4C1172A9-A8FC-4CD1-899C-888683DB4F81}" destId="{5AB73D78-CDAB-4438-9CF9-58287D1BC096}" srcOrd="0" destOrd="0" presId="urn:microsoft.com/office/officeart/2008/layout/HorizontalMultiLevelHierarchy"/>
    <dgm:cxn modelId="{C2A9291C-F490-488D-92B7-0C57DA894A08}" srcId="{9C6666E0-0FB3-466D-A64D-8EFF7AA56939}" destId="{B356C29B-6C79-4455-B9A8-F678B6E04B1E}" srcOrd="0" destOrd="0" parTransId="{7D12973E-9287-43B9-9EC6-CBB57A44E1EE}" sibTransId="{17AF9A45-1FE7-487D-B969-E197C1ACCBB7}"/>
    <dgm:cxn modelId="{F496C2EE-A256-4A4C-B1BC-C373D10FDCD3}" srcId="{FE81A488-DE5E-42F9-A94A-A1383167BD43}" destId="{829F0289-03D1-4FBD-9B6C-4066B1A67D11}" srcOrd="0" destOrd="0" parTransId="{4C1172A9-A8FC-4CD1-899C-888683DB4F81}" sibTransId="{6244BF9E-ED76-4327-81C9-7C199E847B16}"/>
    <dgm:cxn modelId="{233106CB-DF77-4006-922A-332343F45F3D}" type="presOf" srcId="{05D563B2-EED4-41A1-A213-B2976F2BE3CE}" destId="{D753D159-9B06-49AC-8C41-0644D1107939}" srcOrd="1" destOrd="0" presId="urn:microsoft.com/office/officeart/2008/layout/HorizontalMultiLevelHierarchy"/>
    <dgm:cxn modelId="{8B6348AF-52EC-4752-A09F-E1ADE3CAD564}" type="presOf" srcId="{60E20050-803F-40F1-8CC5-5E35092BFF72}" destId="{2E7B243C-BF16-49B3-9045-134FB3C0CCA7}" srcOrd="0" destOrd="0" presId="urn:microsoft.com/office/officeart/2008/layout/HorizontalMultiLevelHierarchy"/>
    <dgm:cxn modelId="{1A6D7750-4ABA-4012-B253-F8A7E2814EF7}" type="presOf" srcId="{91165F76-3FBA-4683-B0B7-FB92833D4B73}" destId="{DE994D30-85EA-4282-A0AF-1E409E56E277}" srcOrd="0" destOrd="0" presId="urn:microsoft.com/office/officeart/2008/layout/HorizontalMultiLevelHierarchy"/>
    <dgm:cxn modelId="{3CAB550E-1439-44A5-B6A3-01D20A5F4E3B}" type="presOf" srcId="{DBF11B03-76DC-4693-8932-EF9AE8B98D2B}" destId="{EB1493B1-9860-49DD-88AC-D529BA3C8188}" srcOrd="0" destOrd="0" presId="urn:microsoft.com/office/officeart/2008/layout/HorizontalMultiLevelHierarchy"/>
    <dgm:cxn modelId="{54404108-7AFE-4A44-9213-6B11BD6C1014}" type="presOf" srcId="{FE81A488-DE5E-42F9-A94A-A1383167BD43}" destId="{758082CD-E90D-410E-8870-908467BF4B9B}" srcOrd="0" destOrd="0" presId="urn:microsoft.com/office/officeart/2008/layout/HorizontalMultiLevelHierarchy"/>
    <dgm:cxn modelId="{5B6B05DE-533A-4042-9290-968193F11FEC}" type="presOf" srcId="{4EBC257C-A8F1-4681-879E-2130FEBDEA8B}" destId="{888FBE93-2031-4E2D-87A0-3A2BC2447739}" srcOrd="0" destOrd="0" presId="urn:microsoft.com/office/officeart/2008/layout/HorizontalMultiLevelHierarchy"/>
    <dgm:cxn modelId="{545112E5-1379-49ED-8399-053091E359A8}" srcId="{91165F76-3FBA-4683-B0B7-FB92833D4B73}" destId="{BB9E8076-7CA3-44CA-9745-8C2E0E2A692F}" srcOrd="1" destOrd="0" parTransId="{60E20050-803F-40F1-8CC5-5E35092BFF72}" sibTransId="{9752B29D-7831-41BE-89EA-ADFE6D115E84}"/>
    <dgm:cxn modelId="{2C0547C5-8EB6-4690-BC2D-610C0C63599B}" type="presOf" srcId="{4C1172A9-A8FC-4CD1-899C-888683DB4F81}" destId="{C59CC572-0F1A-4A7E-AF1E-67CC09C7ECF7}" srcOrd="1" destOrd="0" presId="urn:microsoft.com/office/officeart/2008/layout/HorizontalMultiLevelHierarchy"/>
    <dgm:cxn modelId="{1646EFB9-19E9-4D2F-A0F0-3ACB109F12F6}" type="presOf" srcId="{7D12973E-9287-43B9-9EC6-CBB57A44E1EE}" destId="{04756E20-4B66-4116-B3D2-937C3753D859}" srcOrd="0" destOrd="0" presId="urn:microsoft.com/office/officeart/2008/layout/HorizontalMultiLevelHierarchy"/>
    <dgm:cxn modelId="{8EAEA673-0476-4DF8-81E6-41C4D12B3518}" type="presOf" srcId="{254FD308-1242-47B5-BEBE-8FF6CC1312D8}" destId="{15FDE926-8DB4-457D-AEFD-928C0CC1A164}" srcOrd="0" destOrd="0" presId="urn:microsoft.com/office/officeart/2008/layout/HorizontalMultiLevelHierarchy"/>
    <dgm:cxn modelId="{9198577C-127F-44E7-92F8-D751C7B503C8}" type="presOf" srcId="{B356C29B-6C79-4455-B9A8-F678B6E04B1E}" destId="{02B08E8B-E471-4012-973A-EB32D053406D}" srcOrd="0" destOrd="0" presId="urn:microsoft.com/office/officeart/2008/layout/HorizontalMultiLevelHierarchy"/>
    <dgm:cxn modelId="{56731BB0-05AC-4A93-BD2C-220310409AEA}" type="presParOf" srcId="{7441D019-D914-441C-B8F5-5F858E3331CF}" destId="{E808A010-0FE9-4E0A-BFD4-128F79BF124E}" srcOrd="0" destOrd="0" presId="urn:microsoft.com/office/officeart/2008/layout/HorizontalMultiLevelHierarchy"/>
    <dgm:cxn modelId="{D51B8FAC-DAAF-4B42-B733-B154688BF17F}" type="presParOf" srcId="{E808A010-0FE9-4E0A-BFD4-128F79BF124E}" destId="{DE994D30-85EA-4282-A0AF-1E409E56E277}" srcOrd="0" destOrd="0" presId="urn:microsoft.com/office/officeart/2008/layout/HorizontalMultiLevelHierarchy"/>
    <dgm:cxn modelId="{EF0E73B6-C263-4A86-9629-FACF9CF40D63}" type="presParOf" srcId="{E808A010-0FE9-4E0A-BFD4-128F79BF124E}" destId="{17518AD3-6AD8-444B-AF56-127CF28BC727}" srcOrd="1" destOrd="0" presId="urn:microsoft.com/office/officeart/2008/layout/HorizontalMultiLevelHierarchy"/>
    <dgm:cxn modelId="{7DDACED2-1D37-420F-BA84-6E52D284B7AA}" type="presParOf" srcId="{17518AD3-6AD8-444B-AF56-127CF28BC727}" destId="{B6A3761D-E171-4C5C-A49C-EB231469E8AF}" srcOrd="0" destOrd="0" presId="urn:microsoft.com/office/officeart/2008/layout/HorizontalMultiLevelHierarchy"/>
    <dgm:cxn modelId="{DC6B5A1F-F2C1-4AE1-8D12-E7891CE6FAD2}" type="presParOf" srcId="{B6A3761D-E171-4C5C-A49C-EB231469E8AF}" destId="{0F8ADC68-EB7B-43A1-82BD-DD4DC8BCF6E7}" srcOrd="0" destOrd="0" presId="urn:microsoft.com/office/officeart/2008/layout/HorizontalMultiLevelHierarchy"/>
    <dgm:cxn modelId="{878BDB8F-CB28-4CDF-93F0-856091D52F20}" type="presParOf" srcId="{17518AD3-6AD8-444B-AF56-127CF28BC727}" destId="{C09AE26F-3B4F-42F0-B171-CEE42D6D547B}" srcOrd="1" destOrd="0" presId="urn:microsoft.com/office/officeart/2008/layout/HorizontalMultiLevelHierarchy"/>
    <dgm:cxn modelId="{FEBCB113-DFBB-4C71-96AD-6D0603A93533}" type="presParOf" srcId="{C09AE26F-3B4F-42F0-B171-CEE42D6D547B}" destId="{54CD33A0-990F-412C-B435-698BD99C144C}" srcOrd="0" destOrd="0" presId="urn:microsoft.com/office/officeart/2008/layout/HorizontalMultiLevelHierarchy"/>
    <dgm:cxn modelId="{B14EF5B2-ABB0-4719-8FBE-41403A6BA20C}" type="presParOf" srcId="{C09AE26F-3B4F-42F0-B171-CEE42D6D547B}" destId="{C8001477-3515-4230-A39A-89183608CDF4}" srcOrd="1" destOrd="0" presId="urn:microsoft.com/office/officeart/2008/layout/HorizontalMultiLevelHierarchy"/>
    <dgm:cxn modelId="{CE9E4B08-8BFF-4AF1-BD8A-5FEE0CF680C5}" type="presParOf" srcId="{C8001477-3515-4230-A39A-89183608CDF4}" destId="{EB1493B1-9860-49DD-88AC-D529BA3C8188}" srcOrd="0" destOrd="0" presId="urn:microsoft.com/office/officeart/2008/layout/HorizontalMultiLevelHierarchy"/>
    <dgm:cxn modelId="{A33FC2F9-3A34-4E9B-8FAD-6061962E61A0}" type="presParOf" srcId="{EB1493B1-9860-49DD-88AC-D529BA3C8188}" destId="{FEDAEC81-6B6E-4AB5-8802-8C566913269C}" srcOrd="0" destOrd="0" presId="urn:microsoft.com/office/officeart/2008/layout/HorizontalMultiLevelHierarchy"/>
    <dgm:cxn modelId="{19758950-2240-459A-85DF-03B1466B207A}" type="presParOf" srcId="{C8001477-3515-4230-A39A-89183608CDF4}" destId="{6157CFBA-2E17-4FE9-87BE-86416F221CBD}" srcOrd="1" destOrd="0" presId="urn:microsoft.com/office/officeart/2008/layout/HorizontalMultiLevelHierarchy"/>
    <dgm:cxn modelId="{FF7A38D6-2E85-42D5-91E9-66E6F008333C}" type="presParOf" srcId="{6157CFBA-2E17-4FE9-87BE-86416F221CBD}" destId="{4FCF6D34-318F-4B9E-B05E-969AF88E60A8}" srcOrd="0" destOrd="0" presId="urn:microsoft.com/office/officeart/2008/layout/HorizontalMultiLevelHierarchy"/>
    <dgm:cxn modelId="{DE56D5D5-5113-4F96-93D3-0D62E559B9D4}" type="presParOf" srcId="{6157CFBA-2E17-4FE9-87BE-86416F221CBD}" destId="{0D9D2B3A-AE4A-4FD5-8877-E29FE0B82B29}" srcOrd="1" destOrd="0" presId="urn:microsoft.com/office/officeart/2008/layout/HorizontalMultiLevelHierarchy"/>
    <dgm:cxn modelId="{6AE572FC-EFD5-4658-9C37-85670B98518A}" type="presParOf" srcId="{0D9D2B3A-AE4A-4FD5-8877-E29FE0B82B29}" destId="{C0DD8DB5-DD59-4D65-A498-3D437BC625B3}" srcOrd="0" destOrd="0" presId="urn:microsoft.com/office/officeart/2008/layout/HorizontalMultiLevelHierarchy"/>
    <dgm:cxn modelId="{A76A5E72-FA00-43A7-9373-4D4A5D0716BA}" type="presParOf" srcId="{C0DD8DB5-DD59-4D65-A498-3D437BC625B3}" destId="{0563A345-95FF-44B1-AED2-491C98C6AAB5}" srcOrd="0" destOrd="0" presId="urn:microsoft.com/office/officeart/2008/layout/HorizontalMultiLevelHierarchy"/>
    <dgm:cxn modelId="{585319B9-96B6-4E3F-BBFD-9C85C19B9050}" type="presParOf" srcId="{0D9D2B3A-AE4A-4FD5-8877-E29FE0B82B29}" destId="{67FB5F0C-52F9-46AF-A898-A22ABA2D1D48}" srcOrd="1" destOrd="0" presId="urn:microsoft.com/office/officeart/2008/layout/HorizontalMultiLevelHierarchy"/>
    <dgm:cxn modelId="{0A5EA490-4D9F-4711-AD2A-DB7B53759010}" type="presParOf" srcId="{67FB5F0C-52F9-46AF-A898-A22ABA2D1D48}" destId="{15FDE926-8DB4-457D-AEFD-928C0CC1A164}" srcOrd="0" destOrd="0" presId="urn:microsoft.com/office/officeart/2008/layout/HorizontalMultiLevelHierarchy"/>
    <dgm:cxn modelId="{95CA6F60-468D-4A9A-9D30-C6DC93BC8A0E}" type="presParOf" srcId="{67FB5F0C-52F9-46AF-A898-A22ABA2D1D48}" destId="{90390001-CAD4-4F12-A056-A4239D92CA6B}" srcOrd="1" destOrd="0" presId="urn:microsoft.com/office/officeart/2008/layout/HorizontalMultiLevelHierarchy"/>
    <dgm:cxn modelId="{8EA659DD-645E-41EF-B890-9D26B5E8C022}" type="presParOf" srcId="{C8001477-3515-4230-A39A-89183608CDF4}" destId="{AAC526EF-9CE1-448C-9E08-09638DCB716E}" srcOrd="2" destOrd="0" presId="urn:microsoft.com/office/officeart/2008/layout/HorizontalMultiLevelHierarchy"/>
    <dgm:cxn modelId="{DCB26A7C-7932-4271-A5E4-8FFB1C775315}" type="presParOf" srcId="{AAC526EF-9CE1-448C-9E08-09638DCB716E}" destId="{CFE06010-7DF4-44FF-9009-084295C1C271}" srcOrd="0" destOrd="0" presId="urn:microsoft.com/office/officeart/2008/layout/HorizontalMultiLevelHierarchy"/>
    <dgm:cxn modelId="{76A5376D-249E-4182-AF43-FDE671AA6663}" type="presParOf" srcId="{C8001477-3515-4230-A39A-89183608CDF4}" destId="{690C6C4D-22E3-4B67-AE69-D20F119289D9}" srcOrd="3" destOrd="0" presId="urn:microsoft.com/office/officeart/2008/layout/HorizontalMultiLevelHierarchy"/>
    <dgm:cxn modelId="{9C845953-CCCF-4B4F-B1EE-31A001337138}" type="presParOf" srcId="{690C6C4D-22E3-4B67-AE69-D20F119289D9}" destId="{758082CD-E90D-410E-8870-908467BF4B9B}" srcOrd="0" destOrd="0" presId="urn:microsoft.com/office/officeart/2008/layout/HorizontalMultiLevelHierarchy"/>
    <dgm:cxn modelId="{0357FDFD-498C-406D-A36A-DF7668CFD909}" type="presParOf" srcId="{690C6C4D-22E3-4B67-AE69-D20F119289D9}" destId="{028CB55C-8129-4E33-9069-573722B860D7}" srcOrd="1" destOrd="0" presId="urn:microsoft.com/office/officeart/2008/layout/HorizontalMultiLevelHierarchy"/>
    <dgm:cxn modelId="{BF903D89-03C4-4ED7-93B1-69CED0E6BA90}" type="presParOf" srcId="{028CB55C-8129-4E33-9069-573722B860D7}" destId="{5AB73D78-CDAB-4438-9CF9-58287D1BC096}" srcOrd="0" destOrd="0" presId="urn:microsoft.com/office/officeart/2008/layout/HorizontalMultiLevelHierarchy"/>
    <dgm:cxn modelId="{39B20CE0-4FB4-46CD-B8F3-BF3EED88FE0A}" type="presParOf" srcId="{5AB73D78-CDAB-4438-9CF9-58287D1BC096}" destId="{C59CC572-0F1A-4A7E-AF1E-67CC09C7ECF7}" srcOrd="0" destOrd="0" presId="urn:microsoft.com/office/officeart/2008/layout/HorizontalMultiLevelHierarchy"/>
    <dgm:cxn modelId="{D81EB5D7-8A35-4D25-8D8F-A711617839CD}" type="presParOf" srcId="{028CB55C-8129-4E33-9069-573722B860D7}" destId="{5A1099C0-C1EC-4155-9687-CF1BC8F1837E}" srcOrd="1" destOrd="0" presId="urn:microsoft.com/office/officeart/2008/layout/HorizontalMultiLevelHierarchy"/>
    <dgm:cxn modelId="{C579A558-FCE5-45BC-991E-D295D4D277F4}" type="presParOf" srcId="{5A1099C0-C1EC-4155-9687-CF1BC8F1837E}" destId="{3790C097-05D9-47AF-8BCB-9BB64D1CF97A}" srcOrd="0" destOrd="0" presId="urn:microsoft.com/office/officeart/2008/layout/HorizontalMultiLevelHierarchy"/>
    <dgm:cxn modelId="{5C9F720F-A3E2-45C8-BF0D-2B8DF3B62C3F}" type="presParOf" srcId="{5A1099C0-C1EC-4155-9687-CF1BC8F1837E}" destId="{C150F028-2FCE-4DB3-B722-58BAE29F8FB5}" srcOrd="1" destOrd="0" presId="urn:microsoft.com/office/officeart/2008/layout/HorizontalMultiLevelHierarchy"/>
    <dgm:cxn modelId="{22DD6269-8627-4A87-BA8C-CF857EB19EE6}" type="presParOf" srcId="{17518AD3-6AD8-444B-AF56-127CF28BC727}" destId="{2E7B243C-BF16-49B3-9045-134FB3C0CCA7}" srcOrd="2" destOrd="0" presId="urn:microsoft.com/office/officeart/2008/layout/HorizontalMultiLevelHierarchy"/>
    <dgm:cxn modelId="{7F0C4ADC-8226-4527-A34B-2C5DA446CC01}" type="presParOf" srcId="{2E7B243C-BF16-49B3-9045-134FB3C0CCA7}" destId="{40230EFD-9FF4-4CC2-B3D0-48CA071FB11B}" srcOrd="0" destOrd="0" presId="urn:microsoft.com/office/officeart/2008/layout/HorizontalMultiLevelHierarchy"/>
    <dgm:cxn modelId="{00AECE09-7298-4CE3-8964-3B082B2D3A1F}" type="presParOf" srcId="{17518AD3-6AD8-444B-AF56-127CF28BC727}" destId="{A324ABDF-62E0-46A7-8B0E-D8EDFEEA67BD}" srcOrd="3" destOrd="0" presId="urn:microsoft.com/office/officeart/2008/layout/HorizontalMultiLevelHierarchy"/>
    <dgm:cxn modelId="{D44F72ED-3FDC-43D5-9E8A-922FEF05DEC3}" type="presParOf" srcId="{A324ABDF-62E0-46A7-8B0E-D8EDFEEA67BD}" destId="{5EBEEB77-CE4E-43CC-9622-954EAB664A88}" srcOrd="0" destOrd="0" presId="urn:microsoft.com/office/officeart/2008/layout/HorizontalMultiLevelHierarchy"/>
    <dgm:cxn modelId="{3DDD9EB9-A7B6-4F26-90C7-7DCC1F20947F}" type="presParOf" srcId="{A324ABDF-62E0-46A7-8B0E-D8EDFEEA67BD}" destId="{07A14194-77D1-4522-A30B-42B0C52BF202}" srcOrd="1" destOrd="0" presId="urn:microsoft.com/office/officeart/2008/layout/HorizontalMultiLevelHierarchy"/>
    <dgm:cxn modelId="{531D7D40-70E1-40C0-9D16-A1063A4A24D6}" type="presParOf" srcId="{07A14194-77D1-4522-A30B-42B0C52BF202}" destId="{888FBE93-2031-4E2D-87A0-3A2BC2447739}" srcOrd="0" destOrd="0" presId="urn:microsoft.com/office/officeart/2008/layout/HorizontalMultiLevelHierarchy"/>
    <dgm:cxn modelId="{1A70C6D9-0C12-453A-9199-1C7831BD8B6E}" type="presParOf" srcId="{888FBE93-2031-4E2D-87A0-3A2BC2447739}" destId="{479EB5F1-969C-44F6-B793-7B00A86B3439}" srcOrd="0" destOrd="0" presId="urn:microsoft.com/office/officeart/2008/layout/HorizontalMultiLevelHierarchy"/>
    <dgm:cxn modelId="{C9AA0C3C-B24E-4F2C-8BF6-A5D8186180D9}" type="presParOf" srcId="{07A14194-77D1-4522-A30B-42B0C52BF202}" destId="{FA0CC562-CEC9-43FA-85D6-F46D340CFDDE}" srcOrd="1" destOrd="0" presId="urn:microsoft.com/office/officeart/2008/layout/HorizontalMultiLevelHierarchy"/>
    <dgm:cxn modelId="{3E217AA1-2CA4-4EF9-BBBA-DC845390786A}" type="presParOf" srcId="{FA0CC562-CEC9-43FA-85D6-F46D340CFDDE}" destId="{5B5F8802-82FA-4F81-9F5F-5D846D78D1D3}" srcOrd="0" destOrd="0" presId="urn:microsoft.com/office/officeart/2008/layout/HorizontalMultiLevelHierarchy"/>
    <dgm:cxn modelId="{EAFBAE25-C0B4-4C91-A509-D38CFFF4F7E1}" type="presParOf" srcId="{FA0CC562-CEC9-43FA-85D6-F46D340CFDDE}" destId="{DF395BA8-369E-4287-B9A2-6410D2726F22}" srcOrd="1" destOrd="0" presId="urn:microsoft.com/office/officeart/2008/layout/HorizontalMultiLevelHierarchy"/>
    <dgm:cxn modelId="{3715CCEC-47E8-478D-9DC7-6BF6060A079E}" type="presParOf" srcId="{DF395BA8-369E-4287-B9A2-6410D2726F22}" destId="{04756E20-4B66-4116-B3D2-937C3753D859}" srcOrd="0" destOrd="0" presId="urn:microsoft.com/office/officeart/2008/layout/HorizontalMultiLevelHierarchy"/>
    <dgm:cxn modelId="{784AA484-728A-4AA4-AB23-A0D51C029A18}" type="presParOf" srcId="{04756E20-4B66-4116-B3D2-937C3753D859}" destId="{440BB5B7-7552-40EF-8402-3842759CC987}" srcOrd="0" destOrd="0" presId="urn:microsoft.com/office/officeart/2008/layout/HorizontalMultiLevelHierarchy"/>
    <dgm:cxn modelId="{F1841B07-C2ED-4DB9-882D-FBEBE856FFA8}" type="presParOf" srcId="{DF395BA8-369E-4287-B9A2-6410D2726F22}" destId="{7DAFB1C3-1BC4-4735-9FAD-2567151574F7}" srcOrd="1" destOrd="0" presId="urn:microsoft.com/office/officeart/2008/layout/HorizontalMultiLevelHierarchy"/>
    <dgm:cxn modelId="{82F07BE1-F2A2-4A2F-9CD2-BF4B455529E1}" type="presParOf" srcId="{7DAFB1C3-1BC4-4735-9FAD-2567151574F7}" destId="{02B08E8B-E471-4012-973A-EB32D053406D}" srcOrd="0" destOrd="0" presId="urn:microsoft.com/office/officeart/2008/layout/HorizontalMultiLevelHierarchy"/>
    <dgm:cxn modelId="{1F5BE33E-4FAF-433F-A829-7CC0722922A5}" type="presParOf" srcId="{7DAFB1C3-1BC4-4735-9FAD-2567151574F7}" destId="{D0FB5A03-D040-4059-884F-1108D7AA6675}" srcOrd="1" destOrd="0" presId="urn:microsoft.com/office/officeart/2008/layout/HorizontalMultiLevelHierarchy"/>
    <dgm:cxn modelId="{D8C8291E-48E9-4A04-A846-129B1C9E56A0}" type="presParOf" srcId="{17518AD3-6AD8-444B-AF56-127CF28BC727}" destId="{2438C9C5-4838-4D60-9CDD-42527B23123E}" srcOrd="4" destOrd="0" presId="urn:microsoft.com/office/officeart/2008/layout/HorizontalMultiLevelHierarchy"/>
    <dgm:cxn modelId="{DFDCC4CC-1900-42C8-BA1C-F6F132BAA264}" type="presParOf" srcId="{2438C9C5-4838-4D60-9CDD-42527B23123E}" destId="{D753D159-9B06-49AC-8C41-0644D1107939}" srcOrd="0" destOrd="0" presId="urn:microsoft.com/office/officeart/2008/layout/HorizontalMultiLevelHierarchy"/>
    <dgm:cxn modelId="{1F62B0C1-2784-42EE-9DF9-7E6F2150C732}" type="presParOf" srcId="{17518AD3-6AD8-444B-AF56-127CF28BC727}" destId="{4553AEAE-F6A3-48B9-9645-4F8A324954CD}" srcOrd="5" destOrd="0" presId="urn:microsoft.com/office/officeart/2008/layout/HorizontalMultiLevelHierarchy"/>
    <dgm:cxn modelId="{68E9AF96-0BBA-4E70-8A67-60404F1066B9}" type="presParOf" srcId="{4553AEAE-F6A3-48B9-9645-4F8A324954CD}" destId="{18751CA9-3879-4833-BEDE-E7BFEB51657B}" srcOrd="0" destOrd="0" presId="urn:microsoft.com/office/officeart/2008/layout/HorizontalMultiLevelHierarchy"/>
    <dgm:cxn modelId="{A060BFA2-C8A0-4266-93AA-2215490556E6}" type="presParOf" srcId="{4553AEAE-F6A3-48B9-9645-4F8A324954CD}" destId="{5371B5A2-6E02-470A-A188-08FA221B2284}" srcOrd="1" destOrd="0" presId="urn:microsoft.com/office/officeart/2008/layout/HorizontalMultiLevelHierarchy"/>
    <dgm:cxn modelId="{DFAA69C6-9293-4780-B7E0-0F4197DDDB99}" type="presParOf" srcId="{5371B5A2-6E02-470A-A188-08FA221B2284}" destId="{F0E915CE-2323-4CE9-9556-8C7A94D6617E}" srcOrd="0" destOrd="0" presId="urn:microsoft.com/office/officeart/2008/layout/HorizontalMultiLevelHierarchy"/>
    <dgm:cxn modelId="{9CCB9C6C-7AD6-4B6A-897B-C131157EDD71}" type="presParOf" srcId="{F0E915CE-2323-4CE9-9556-8C7A94D6617E}" destId="{D4F11048-3ED8-467A-9C7C-7FF6CDBC676C}" srcOrd="0" destOrd="0" presId="urn:microsoft.com/office/officeart/2008/layout/HorizontalMultiLevelHierarchy"/>
    <dgm:cxn modelId="{EA84FAD7-C47F-45D8-B9C2-99E2F4F53F85}" type="presParOf" srcId="{5371B5A2-6E02-470A-A188-08FA221B2284}" destId="{F7FD6172-D439-4FE3-B76C-B59424B27342}" srcOrd="1" destOrd="0" presId="urn:microsoft.com/office/officeart/2008/layout/HorizontalMultiLevelHierarchy"/>
    <dgm:cxn modelId="{1A4E6ED5-1F35-4DD1-890D-9E6B7988CF5C}" type="presParOf" srcId="{F7FD6172-D439-4FE3-B76C-B59424B27342}" destId="{AEDE9AED-60B7-4F4B-AAA2-14A177B43F3C}" srcOrd="0" destOrd="0" presId="urn:microsoft.com/office/officeart/2008/layout/HorizontalMultiLevelHierarchy"/>
    <dgm:cxn modelId="{6760E533-D0F0-4DED-BE0A-B9D1CAFD7474}" type="presParOf" srcId="{F7FD6172-D439-4FE3-B76C-B59424B27342}" destId="{F3AC25B0-D5BC-4B4A-885E-9F8E32A78CDF}" srcOrd="1" destOrd="0" presId="urn:microsoft.com/office/officeart/2008/layout/HorizontalMultiLevelHierarchy"/>
    <dgm:cxn modelId="{48F42804-1388-4882-9D07-5237E8512C10}" type="presParOf" srcId="{F3AC25B0-D5BC-4B4A-885E-9F8E32A78CDF}" destId="{64330172-DD28-4923-A205-393A0ADD8110}" srcOrd="0" destOrd="0" presId="urn:microsoft.com/office/officeart/2008/layout/HorizontalMultiLevelHierarchy"/>
    <dgm:cxn modelId="{91BB9D76-835B-4A8A-8B0D-DB75BEAA5167}" type="presParOf" srcId="{64330172-DD28-4923-A205-393A0ADD8110}" destId="{5B892CA6-33D3-4C2C-AFBE-575D953071CA}" srcOrd="0" destOrd="0" presId="urn:microsoft.com/office/officeart/2008/layout/HorizontalMultiLevelHierarchy"/>
    <dgm:cxn modelId="{0EBA629B-7CFF-4483-982C-2E3CB81B3216}" type="presParOf" srcId="{F3AC25B0-D5BC-4B4A-885E-9F8E32A78CDF}" destId="{755AA89E-DB07-4D82-A854-EDD4D6F6D9E5}" srcOrd="1" destOrd="0" presId="urn:microsoft.com/office/officeart/2008/layout/HorizontalMultiLevelHierarchy"/>
    <dgm:cxn modelId="{68B039DA-45F0-4A07-A33D-6D059BE1A6A7}" type="presParOf" srcId="{755AA89E-DB07-4D82-A854-EDD4D6F6D9E5}" destId="{97DAB362-273C-4895-801F-0D68BA5529D9}" srcOrd="0" destOrd="0" presId="urn:microsoft.com/office/officeart/2008/layout/HorizontalMultiLevelHierarchy"/>
    <dgm:cxn modelId="{7D717ED5-5FB6-4057-B614-89F298235668}" type="presParOf" srcId="{755AA89E-DB07-4D82-A854-EDD4D6F6D9E5}" destId="{BD409319-42B3-4763-9EE9-3372A1E3E4F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2074-8128-4991-8D7C-7E4A899FE045}">
      <dsp:nvSpPr>
        <dsp:cNvPr id="0" name=""/>
        <dsp:cNvSpPr/>
      </dsp:nvSpPr>
      <dsp:spPr>
        <a:xfrm>
          <a:off x="3578169" y="2481980"/>
          <a:ext cx="109736" cy="480752"/>
        </a:xfrm>
        <a:custGeom>
          <a:avLst/>
          <a:gdLst/>
          <a:ahLst/>
          <a:cxnLst/>
          <a:rect l="0" t="0" r="0" b="0"/>
          <a:pathLst>
            <a:path>
              <a:moveTo>
                <a:pt x="109736" y="0"/>
              </a:moveTo>
              <a:lnTo>
                <a:pt x="109736" y="480752"/>
              </a:lnTo>
              <a:lnTo>
                <a:pt x="0" y="48075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9CA2-E087-4BB3-BF1D-9FC90C58305D}">
      <dsp:nvSpPr>
        <dsp:cNvPr id="0" name=""/>
        <dsp:cNvSpPr/>
      </dsp:nvSpPr>
      <dsp:spPr>
        <a:xfrm>
          <a:off x="3687906" y="2481980"/>
          <a:ext cx="3161468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3161468" y="851767"/>
              </a:lnTo>
              <a:lnTo>
                <a:pt x="3161468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72F75-6313-4BCA-AA54-A6D438F324C5}">
      <dsp:nvSpPr>
        <dsp:cNvPr id="0" name=""/>
        <dsp:cNvSpPr/>
      </dsp:nvSpPr>
      <dsp:spPr>
        <a:xfrm>
          <a:off x="3687906" y="2481980"/>
          <a:ext cx="1896880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1896880" y="851767"/>
              </a:lnTo>
              <a:lnTo>
                <a:pt x="1896880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AE3EC-7F79-439E-A3A3-98A63F236745}">
      <dsp:nvSpPr>
        <dsp:cNvPr id="0" name=""/>
        <dsp:cNvSpPr/>
      </dsp:nvSpPr>
      <dsp:spPr>
        <a:xfrm>
          <a:off x="3687906" y="2481980"/>
          <a:ext cx="632293" cy="961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7"/>
              </a:lnTo>
              <a:lnTo>
                <a:pt x="632293" y="851767"/>
              </a:lnTo>
              <a:lnTo>
                <a:pt x="632293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7E998-7757-4123-AD61-46B52A7BB9BD}">
      <dsp:nvSpPr>
        <dsp:cNvPr id="0" name=""/>
        <dsp:cNvSpPr/>
      </dsp:nvSpPr>
      <dsp:spPr>
        <a:xfrm>
          <a:off x="3055613" y="2481980"/>
          <a:ext cx="632293" cy="961504"/>
        </a:xfrm>
        <a:custGeom>
          <a:avLst/>
          <a:gdLst/>
          <a:ahLst/>
          <a:cxnLst/>
          <a:rect l="0" t="0" r="0" b="0"/>
          <a:pathLst>
            <a:path>
              <a:moveTo>
                <a:pt x="632293" y="0"/>
              </a:moveTo>
              <a:lnTo>
                <a:pt x="632293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97A57-B109-479F-8842-6AD11265EFD9}">
      <dsp:nvSpPr>
        <dsp:cNvPr id="0" name=""/>
        <dsp:cNvSpPr/>
      </dsp:nvSpPr>
      <dsp:spPr>
        <a:xfrm>
          <a:off x="1791025" y="2481980"/>
          <a:ext cx="1896880" cy="961504"/>
        </a:xfrm>
        <a:custGeom>
          <a:avLst/>
          <a:gdLst/>
          <a:ahLst/>
          <a:cxnLst/>
          <a:rect l="0" t="0" r="0" b="0"/>
          <a:pathLst>
            <a:path>
              <a:moveTo>
                <a:pt x="1896880" y="0"/>
              </a:moveTo>
              <a:lnTo>
                <a:pt x="1896880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A4FD6-A97C-42C0-A9C8-31A2854B81AC}">
      <dsp:nvSpPr>
        <dsp:cNvPr id="0" name=""/>
        <dsp:cNvSpPr/>
      </dsp:nvSpPr>
      <dsp:spPr>
        <a:xfrm>
          <a:off x="526438" y="2481980"/>
          <a:ext cx="3161468" cy="961504"/>
        </a:xfrm>
        <a:custGeom>
          <a:avLst/>
          <a:gdLst/>
          <a:ahLst/>
          <a:cxnLst/>
          <a:rect l="0" t="0" r="0" b="0"/>
          <a:pathLst>
            <a:path>
              <a:moveTo>
                <a:pt x="3161468" y="0"/>
              </a:moveTo>
              <a:lnTo>
                <a:pt x="3161468" y="851767"/>
              </a:lnTo>
              <a:lnTo>
                <a:pt x="0" y="851767"/>
              </a:lnTo>
              <a:lnTo>
                <a:pt x="0" y="9615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226F7-A8DB-4FE5-AAD4-7CA9EF85D936}">
      <dsp:nvSpPr>
        <dsp:cNvPr id="0" name=""/>
        <dsp:cNvSpPr/>
      </dsp:nvSpPr>
      <dsp:spPr>
        <a:xfrm>
          <a:off x="1878559" y="1679109"/>
          <a:ext cx="3618694" cy="8028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педсовет</a:t>
          </a:r>
        </a:p>
      </dsp:txBody>
      <dsp:txXfrm>
        <a:off x="1878559" y="1679109"/>
        <a:ext cx="3618694" cy="802871"/>
      </dsp:txXfrm>
    </dsp:sp>
    <dsp:sp modelId="{D03C2FA2-5357-46C8-8318-9B6BE9AAAE8B}">
      <dsp:nvSpPr>
        <dsp:cNvPr id="0" name=""/>
        <dsp:cNvSpPr/>
      </dsp:nvSpPr>
      <dsp:spPr>
        <a:xfrm>
          <a:off x="3881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«Росток»</a:t>
          </a:r>
        </a:p>
      </dsp:txBody>
      <dsp:txXfrm>
        <a:off x="3881" y="3443485"/>
        <a:ext cx="1045113" cy="522556"/>
      </dsp:txXfrm>
    </dsp:sp>
    <dsp:sp modelId="{8711DEBC-475D-46F8-9AD0-3E66667F3366}">
      <dsp:nvSpPr>
        <dsp:cNvPr id="0" name=""/>
        <dsp:cNvSpPr/>
      </dsp:nvSpPr>
      <dsp:spPr>
        <a:xfrm>
          <a:off x="1268469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«Словесники»</a:t>
          </a:r>
        </a:p>
      </dsp:txBody>
      <dsp:txXfrm>
        <a:off x="1268469" y="3443485"/>
        <a:ext cx="1045113" cy="522556"/>
      </dsp:txXfrm>
    </dsp:sp>
    <dsp:sp modelId="{D41703AE-0490-41F0-B929-E579A603081B}">
      <dsp:nvSpPr>
        <dsp:cNvPr id="0" name=""/>
        <dsp:cNvSpPr/>
      </dsp:nvSpPr>
      <dsp:spPr>
        <a:xfrm>
          <a:off x="2533056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«Эврика»</a:t>
          </a:r>
        </a:p>
      </dsp:txBody>
      <dsp:txXfrm>
        <a:off x="2533056" y="3443485"/>
        <a:ext cx="1045113" cy="522556"/>
      </dsp:txXfrm>
    </dsp:sp>
    <dsp:sp modelId="{354C9FB9-4462-4B01-BB2F-94705CAEA807}">
      <dsp:nvSpPr>
        <dsp:cNvPr id="0" name=""/>
        <dsp:cNvSpPr/>
      </dsp:nvSpPr>
      <dsp:spPr>
        <a:xfrm>
          <a:off x="3797643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«ОЕН»</a:t>
          </a:r>
        </a:p>
      </dsp:txBody>
      <dsp:txXfrm>
        <a:off x="3797643" y="3443485"/>
        <a:ext cx="1045113" cy="522556"/>
      </dsp:txXfrm>
    </dsp:sp>
    <dsp:sp modelId="{97FFFB13-8549-48E2-BE5A-0D5D84A1E9E8}">
      <dsp:nvSpPr>
        <dsp:cNvPr id="0" name=""/>
        <dsp:cNvSpPr/>
      </dsp:nvSpPr>
      <dsp:spPr>
        <a:xfrm>
          <a:off x="5062230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«Надежда»</a:t>
          </a:r>
        </a:p>
      </dsp:txBody>
      <dsp:txXfrm>
        <a:off x="5062230" y="3443485"/>
        <a:ext cx="1045113" cy="522556"/>
      </dsp:txXfrm>
    </dsp:sp>
    <dsp:sp modelId="{2A6119CB-0D8F-4AA0-B70E-5753ABA95D55}">
      <dsp:nvSpPr>
        <dsp:cNvPr id="0" name=""/>
        <dsp:cNvSpPr/>
      </dsp:nvSpPr>
      <dsp:spPr>
        <a:xfrm>
          <a:off x="6326817" y="3443485"/>
          <a:ext cx="1045113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ШМО «Перемена»</a:t>
          </a:r>
        </a:p>
      </dsp:txBody>
      <dsp:txXfrm>
        <a:off x="6326817" y="3443485"/>
        <a:ext cx="1045113" cy="522556"/>
      </dsp:txXfrm>
    </dsp:sp>
    <dsp:sp modelId="{DC486079-4AD2-411B-91BD-B62C447609FD}">
      <dsp:nvSpPr>
        <dsp:cNvPr id="0" name=""/>
        <dsp:cNvSpPr/>
      </dsp:nvSpPr>
      <dsp:spPr>
        <a:xfrm>
          <a:off x="1359665" y="2701454"/>
          <a:ext cx="2218504" cy="5225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методсовет</a:t>
          </a:r>
          <a:endParaRPr lang="ru-RU" sz="2400" kern="1200" dirty="0"/>
        </a:p>
      </dsp:txBody>
      <dsp:txXfrm>
        <a:off x="1359665" y="2701454"/>
        <a:ext cx="2218504" cy="522556"/>
      </dsp:txXfrm>
    </dsp:sp>
    <dsp:sp modelId="{7C704332-2AB0-4433-8B07-76997726046B}">
      <dsp:nvSpPr>
        <dsp:cNvPr id="0" name=""/>
        <dsp:cNvSpPr/>
      </dsp:nvSpPr>
      <dsp:spPr>
        <a:xfrm>
          <a:off x="2738050" y="4112143"/>
          <a:ext cx="1089353" cy="5658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ВТГ</a:t>
          </a:r>
        </a:p>
      </dsp:txBody>
      <dsp:txXfrm>
        <a:off x="2738050" y="4112143"/>
        <a:ext cx="1089353" cy="565840"/>
      </dsp:txXfrm>
    </dsp:sp>
    <dsp:sp modelId="{70DC09EE-5910-4C0E-ADCF-5EF19DCFC8E6}">
      <dsp:nvSpPr>
        <dsp:cNvPr id="0" name=""/>
        <dsp:cNvSpPr/>
      </dsp:nvSpPr>
      <dsp:spPr>
        <a:xfrm>
          <a:off x="4474453" y="4110210"/>
          <a:ext cx="1333512" cy="5122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ВТГ</a:t>
          </a:r>
        </a:p>
      </dsp:txBody>
      <dsp:txXfrm>
        <a:off x="4474453" y="4110210"/>
        <a:ext cx="1333512" cy="512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30172-DD28-4923-A205-393A0ADD8110}">
      <dsp:nvSpPr>
        <dsp:cNvPr id="0" name=""/>
        <dsp:cNvSpPr/>
      </dsp:nvSpPr>
      <dsp:spPr>
        <a:xfrm>
          <a:off x="6079141" y="4022382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03077" y="4056316"/>
        <a:ext cx="23572" cy="23572"/>
      </dsp:txXfrm>
    </dsp:sp>
    <dsp:sp modelId="{F0E915CE-2323-4CE9-9556-8C7A94D6617E}">
      <dsp:nvSpPr>
        <dsp:cNvPr id="0" name=""/>
        <dsp:cNvSpPr/>
      </dsp:nvSpPr>
      <dsp:spPr>
        <a:xfrm>
          <a:off x="3250464" y="4022382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74401" y="4056316"/>
        <a:ext cx="23572" cy="23572"/>
      </dsp:txXfrm>
    </dsp:sp>
    <dsp:sp modelId="{2438C9C5-4838-4D60-9CDD-42527B23123E}">
      <dsp:nvSpPr>
        <dsp:cNvPr id="0" name=""/>
        <dsp:cNvSpPr/>
      </dsp:nvSpPr>
      <dsp:spPr>
        <a:xfrm>
          <a:off x="421788" y="2833449"/>
          <a:ext cx="471446" cy="123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723" y="0"/>
              </a:lnTo>
              <a:lnTo>
                <a:pt x="235723" y="1234653"/>
              </a:lnTo>
              <a:lnTo>
                <a:pt x="471446" y="123465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4471" y="3417735"/>
        <a:ext cx="66080" cy="66080"/>
      </dsp:txXfrm>
    </dsp:sp>
    <dsp:sp modelId="{04756E20-4B66-4116-B3D2-937C3753D859}">
      <dsp:nvSpPr>
        <dsp:cNvPr id="0" name=""/>
        <dsp:cNvSpPr/>
      </dsp:nvSpPr>
      <dsp:spPr>
        <a:xfrm>
          <a:off x="6079141" y="2900578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03077" y="2934511"/>
        <a:ext cx="23572" cy="23572"/>
      </dsp:txXfrm>
    </dsp:sp>
    <dsp:sp modelId="{888FBE93-2031-4E2D-87A0-3A2BC2447739}">
      <dsp:nvSpPr>
        <dsp:cNvPr id="0" name=""/>
        <dsp:cNvSpPr/>
      </dsp:nvSpPr>
      <dsp:spPr>
        <a:xfrm>
          <a:off x="3250464" y="2900578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74401" y="2934511"/>
        <a:ext cx="23572" cy="23572"/>
      </dsp:txXfrm>
    </dsp:sp>
    <dsp:sp modelId="{2E7B243C-BF16-49B3-9045-134FB3C0CCA7}">
      <dsp:nvSpPr>
        <dsp:cNvPr id="0" name=""/>
        <dsp:cNvSpPr/>
      </dsp:nvSpPr>
      <dsp:spPr>
        <a:xfrm>
          <a:off x="421788" y="2833449"/>
          <a:ext cx="471446" cy="112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723" y="0"/>
              </a:lnTo>
              <a:lnTo>
                <a:pt x="235723" y="112848"/>
              </a:lnTo>
              <a:lnTo>
                <a:pt x="471446" y="11284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5392" y="2877754"/>
        <a:ext cx="24238" cy="24238"/>
      </dsp:txXfrm>
    </dsp:sp>
    <dsp:sp modelId="{5AB73D78-CDAB-4438-9CF9-58287D1BC096}">
      <dsp:nvSpPr>
        <dsp:cNvPr id="0" name=""/>
        <dsp:cNvSpPr/>
      </dsp:nvSpPr>
      <dsp:spPr>
        <a:xfrm>
          <a:off x="6079141" y="2002243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03077" y="2036177"/>
        <a:ext cx="23572" cy="23572"/>
      </dsp:txXfrm>
    </dsp:sp>
    <dsp:sp modelId="{AAC526EF-9CE1-448C-9E08-09638DCB716E}">
      <dsp:nvSpPr>
        <dsp:cNvPr id="0" name=""/>
        <dsp:cNvSpPr/>
      </dsp:nvSpPr>
      <dsp:spPr>
        <a:xfrm>
          <a:off x="3250464" y="1598795"/>
          <a:ext cx="471446" cy="44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723" y="0"/>
              </a:lnTo>
              <a:lnTo>
                <a:pt x="235723" y="449167"/>
              </a:lnTo>
              <a:lnTo>
                <a:pt x="471446" y="44916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69908" y="1807100"/>
        <a:ext cx="32558" cy="32558"/>
      </dsp:txXfrm>
    </dsp:sp>
    <dsp:sp modelId="{C0DD8DB5-DD59-4D65-A498-3D437BC625B3}">
      <dsp:nvSpPr>
        <dsp:cNvPr id="0" name=""/>
        <dsp:cNvSpPr/>
      </dsp:nvSpPr>
      <dsp:spPr>
        <a:xfrm>
          <a:off x="6079141" y="1103908"/>
          <a:ext cx="471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446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03077" y="1137842"/>
        <a:ext cx="23572" cy="23572"/>
      </dsp:txXfrm>
    </dsp:sp>
    <dsp:sp modelId="{EB1493B1-9860-49DD-88AC-D529BA3C8188}">
      <dsp:nvSpPr>
        <dsp:cNvPr id="0" name=""/>
        <dsp:cNvSpPr/>
      </dsp:nvSpPr>
      <dsp:spPr>
        <a:xfrm>
          <a:off x="3250464" y="1149628"/>
          <a:ext cx="471446" cy="449167"/>
        </a:xfrm>
        <a:custGeom>
          <a:avLst/>
          <a:gdLst/>
          <a:ahLst/>
          <a:cxnLst/>
          <a:rect l="0" t="0" r="0" b="0"/>
          <a:pathLst>
            <a:path>
              <a:moveTo>
                <a:pt x="0" y="449167"/>
              </a:moveTo>
              <a:lnTo>
                <a:pt x="235723" y="449167"/>
              </a:lnTo>
              <a:lnTo>
                <a:pt x="235723" y="0"/>
              </a:lnTo>
              <a:lnTo>
                <a:pt x="471446" y="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69908" y="1357933"/>
        <a:ext cx="32558" cy="32558"/>
      </dsp:txXfrm>
    </dsp:sp>
    <dsp:sp modelId="{B6A3761D-E171-4C5C-A49C-EB231469E8AF}">
      <dsp:nvSpPr>
        <dsp:cNvPr id="0" name=""/>
        <dsp:cNvSpPr/>
      </dsp:nvSpPr>
      <dsp:spPr>
        <a:xfrm>
          <a:off x="421788" y="1598795"/>
          <a:ext cx="471446" cy="1234653"/>
        </a:xfrm>
        <a:custGeom>
          <a:avLst/>
          <a:gdLst/>
          <a:ahLst/>
          <a:cxnLst/>
          <a:rect l="0" t="0" r="0" b="0"/>
          <a:pathLst>
            <a:path>
              <a:moveTo>
                <a:pt x="0" y="1234653"/>
              </a:moveTo>
              <a:lnTo>
                <a:pt x="235723" y="1234653"/>
              </a:lnTo>
              <a:lnTo>
                <a:pt x="235723" y="0"/>
              </a:lnTo>
              <a:lnTo>
                <a:pt x="471446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4471" y="2183082"/>
        <a:ext cx="66080" cy="66080"/>
      </dsp:txXfrm>
    </dsp:sp>
    <dsp:sp modelId="{DE994D30-85EA-4282-A0AF-1E409E56E277}">
      <dsp:nvSpPr>
        <dsp:cNvPr id="0" name=""/>
        <dsp:cNvSpPr/>
      </dsp:nvSpPr>
      <dsp:spPr>
        <a:xfrm rot="5400000" flipV="1">
          <a:off x="-1678133" y="2624758"/>
          <a:ext cx="3782462" cy="417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обучение</a:t>
          </a:r>
        </a:p>
      </dsp:txBody>
      <dsp:txXfrm rot="10800000">
        <a:off x="-1678133" y="2624758"/>
        <a:ext cx="3782462" cy="417380"/>
      </dsp:txXfrm>
    </dsp:sp>
    <dsp:sp modelId="{54CD33A0-990F-412C-B435-698BD99C144C}">
      <dsp:nvSpPr>
        <dsp:cNvPr id="0" name=""/>
        <dsp:cNvSpPr/>
      </dsp:nvSpPr>
      <dsp:spPr>
        <a:xfrm>
          <a:off x="893234" y="1239462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Очные курсы </a:t>
          </a:r>
        </a:p>
      </dsp:txBody>
      <dsp:txXfrm>
        <a:off x="893234" y="1239462"/>
        <a:ext cx="2357230" cy="718667"/>
      </dsp:txXfrm>
    </dsp:sp>
    <dsp:sp modelId="{4FCF6D34-318F-4B9E-B05E-969AF88E60A8}">
      <dsp:nvSpPr>
        <dsp:cNvPr id="0" name=""/>
        <dsp:cNvSpPr/>
      </dsp:nvSpPr>
      <dsp:spPr>
        <a:xfrm>
          <a:off x="3721910" y="790294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ИРО,</a:t>
          </a:r>
          <a:r>
            <a:rPr lang="ru-RU" sz="1800" b="1" i="1" kern="1200" baseline="0" dirty="0"/>
            <a:t> Чита</a:t>
          </a:r>
          <a:endParaRPr lang="ru-RU" sz="1800" b="1" i="1" kern="1200" dirty="0"/>
        </a:p>
      </dsp:txBody>
      <dsp:txXfrm>
        <a:off x="3721910" y="790294"/>
        <a:ext cx="2357230" cy="718667"/>
      </dsp:txXfrm>
    </dsp:sp>
    <dsp:sp modelId="{15FDE926-8DB4-457D-AEFD-928C0CC1A164}">
      <dsp:nvSpPr>
        <dsp:cNvPr id="0" name=""/>
        <dsp:cNvSpPr/>
      </dsp:nvSpPr>
      <dsp:spPr>
        <a:xfrm>
          <a:off x="6550587" y="790294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7+5+6</a:t>
          </a:r>
        </a:p>
      </dsp:txBody>
      <dsp:txXfrm>
        <a:off x="6550587" y="790294"/>
        <a:ext cx="2357230" cy="718667"/>
      </dsp:txXfrm>
    </dsp:sp>
    <dsp:sp modelId="{758082CD-E90D-410E-8870-908467BF4B9B}">
      <dsp:nvSpPr>
        <dsp:cNvPr id="0" name=""/>
        <dsp:cNvSpPr/>
      </dsp:nvSpPr>
      <dsp:spPr>
        <a:xfrm>
          <a:off x="3721910" y="1688629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Иркутск</a:t>
          </a:r>
          <a:r>
            <a:rPr lang="ru-RU" sz="4000" kern="1200" dirty="0"/>
            <a:t>, </a:t>
          </a:r>
        </a:p>
      </dsp:txBody>
      <dsp:txXfrm>
        <a:off x="3721910" y="1688629"/>
        <a:ext cx="2357230" cy="718667"/>
      </dsp:txXfrm>
    </dsp:sp>
    <dsp:sp modelId="{3790C097-05D9-47AF-8BCB-9BB64D1CF97A}">
      <dsp:nvSpPr>
        <dsp:cNvPr id="0" name=""/>
        <dsp:cNvSpPr/>
      </dsp:nvSpPr>
      <dsp:spPr>
        <a:xfrm>
          <a:off x="6550587" y="1688629"/>
          <a:ext cx="2147672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2</a:t>
          </a:r>
        </a:p>
      </dsp:txBody>
      <dsp:txXfrm>
        <a:off x="6550587" y="1688629"/>
        <a:ext cx="2147672" cy="718667"/>
      </dsp:txXfrm>
    </dsp:sp>
    <dsp:sp modelId="{5EBEEB77-CE4E-43CC-9622-954EAB664A88}">
      <dsp:nvSpPr>
        <dsp:cNvPr id="0" name=""/>
        <dsp:cNvSpPr/>
      </dsp:nvSpPr>
      <dsp:spPr>
        <a:xfrm>
          <a:off x="893234" y="2586964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Дистанционные курсы</a:t>
          </a:r>
        </a:p>
      </dsp:txBody>
      <dsp:txXfrm>
        <a:off x="893234" y="2586964"/>
        <a:ext cx="2357230" cy="718667"/>
      </dsp:txXfrm>
    </dsp:sp>
    <dsp:sp modelId="{5B5F8802-82FA-4F81-9F5F-5D846D78D1D3}">
      <dsp:nvSpPr>
        <dsp:cNvPr id="0" name=""/>
        <dsp:cNvSpPr/>
      </dsp:nvSpPr>
      <dsp:spPr>
        <a:xfrm>
          <a:off x="3721910" y="2586964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/>
            <a:t>Инфоурок</a:t>
          </a:r>
          <a:endParaRPr lang="ru-RU" sz="1800" b="1" i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«Первое сентября»</a:t>
          </a:r>
        </a:p>
      </dsp:txBody>
      <dsp:txXfrm>
        <a:off x="3721910" y="2586964"/>
        <a:ext cx="2357230" cy="718667"/>
      </dsp:txXfrm>
    </dsp:sp>
    <dsp:sp modelId="{02B08E8B-E471-4012-973A-EB32D053406D}">
      <dsp:nvSpPr>
        <dsp:cNvPr id="0" name=""/>
        <dsp:cNvSpPr/>
      </dsp:nvSpPr>
      <dsp:spPr>
        <a:xfrm>
          <a:off x="6550587" y="2586964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24чел.</a:t>
          </a:r>
        </a:p>
      </dsp:txBody>
      <dsp:txXfrm>
        <a:off x="6550587" y="2586964"/>
        <a:ext cx="2357230" cy="718667"/>
      </dsp:txXfrm>
    </dsp:sp>
    <dsp:sp modelId="{18751CA9-3879-4833-BEDE-E7BFEB51657B}">
      <dsp:nvSpPr>
        <dsp:cNvPr id="0" name=""/>
        <dsp:cNvSpPr/>
      </dsp:nvSpPr>
      <dsp:spPr>
        <a:xfrm>
          <a:off x="893234" y="3708768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переквалификация</a:t>
          </a:r>
        </a:p>
      </dsp:txBody>
      <dsp:txXfrm>
        <a:off x="893234" y="3708768"/>
        <a:ext cx="2357230" cy="718667"/>
      </dsp:txXfrm>
    </dsp:sp>
    <dsp:sp modelId="{AEDE9AED-60B7-4F4B-AAA2-14A177B43F3C}">
      <dsp:nvSpPr>
        <dsp:cNvPr id="0" name=""/>
        <dsp:cNvSpPr/>
      </dsp:nvSpPr>
      <dsp:spPr>
        <a:xfrm>
          <a:off x="3721910" y="3485298"/>
          <a:ext cx="2357230" cy="1165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/>
            <a:t>ООО «Столичный учебный центр»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/>
            <a:t> ООО учебный центр «Профессионал»</a:t>
          </a:r>
        </a:p>
      </dsp:txBody>
      <dsp:txXfrm>
        <a:off x="3721910" y="3485298"/>
        <a:ext cx="2357230" cy="1165607"/>
      </dsp:txXfrm>
    </dsp:sp>
    <dsp:sp modelId="{97DAB362-273C-4895-801F-0D68BA5529D9}">
      <dsp:nvSpPr>
        <dsp:cNvPr id="0" name=""/>
        <dsp:cNvSpPr/>
      </dsp:nvSpPr>
      <dsp:spPr>
        <a:xfrm>
          <a:off x="6550587" y="3708768"/>
          <a:ext cx="2357230" cy="7186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10 +4+4</a:t>
          </a:r>
        </a:p>
      </dsp:txBody>
      <dsp:txXfrm>
        <a:off x="6550587" y="3708768"/>
        <a:ext cx="2357230" cy="718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2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505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6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005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41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79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6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1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6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1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2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3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40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0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0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253999"/>
            <a:ext cx="8191501" cy="9842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>
                <a:solidFill>
                  <a:schemeClr val="accent1"/>
                </a:solidFill>
              </a:rPr>
              <a:t/>
            </a:r>
            <a:br>
              <a:rPr lang="ru-RU" sz="4900" b="1" i="1" dirty="0">
                <a:solidFill>
                  <a:schemeClr val="accent1"/>
                </a:solidFill>
              </a:rPr>
            </a:br>
            <a:r>
              <a:rPr lang="ru-RU" sz="4900" b="1" i="1" dirty="0">
                <a:solidFill>
                  <a:schemeClr val="accent1"/>
                </a:solidFill>
              </a:rPr>
              <a:t>Методическая служба </a:t>
            </a:r>
            <a:r>
              <a:rPr lang="ru-RU" sz="3200" b="1" i="1" dirty="0">
                <a:solidFill>
                  <a:schemeClr val="accent1"/>
                </a:solidFill>
              </a:rPr>
              <a:t/>
            </a:r>
            <a:br>
              <a:rPr lang="ru-RU" sz="3200" b="1" i="1" dirty="0">
                <a:solidFill>
                  <a:schemeClr val="accent1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>МБОУ </a:t>
            </a:r>
            <a:r>
              <a:rPr lang="ru-RU" sz="4800" dirty="0" err="1">
                <a:solidFill>
                  <a:srgbClr val="FF0000"/>
                </a:solidFill>
              </a:rPr>
              <a:t>Досатуйской</a:t>
            </a:r>
            <a:r>
              <a:rPr lang="ru-RU" sz="4800" dirty="0">
                <a:solidFill>
                  <a:srgbClr val="FF0000"/>
                </a:solidFill>
              </a:rPr>
              <a:t> СОШ</a:t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r>
              <a:rPr lang="ru-RU" sz="4800" dirty="0">
                <a:solidFill>
                  <a:srgbClr val="FF0000"/>
                </a:solidFill>
              </a:rPr>
              <a:t>2019-2020</a:t>
            </a:r>
            <a:r>
              <a:rPr lang="ru-RU" sz="3200" b="1" i="1" dirty="0">
                <a:solidFill>
                  <a:srgbClr val="C00000"/>
                </a:solidFill>
              </a:rPr>
              <a:t/>
            </a:r>
            <a:br>
              <a:rPr lang="ru-RU" sz="3200" b="1" i="1" dirty="0">
                <a:solidFill>
                  <a:srgbClr val="C00000"/>
                </a:solidFill>
              </a:rPr>
            </a:b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54000"/>
            <a:ext cx="6867525" cy="4565650"/>
          </a:xfrm>
        </p:spPr>
        <p:txBody>
          <a:bodyPr>
            <a:normAutofit/>
          </a:bodyPr>
          <a:lstStyle/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  <a:p>
            <a:pPr algn="just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2421107"/>
            <a:ext cx="5429250" cy="37123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273" y="4214192"/>
            <a:ext cx="4611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64128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73" y="624110"/>
            <a:ext cx="8338128" cy="128089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/>
                </a:solidFill>
              </a:rPr>
              <a:t>Из Анализа  работы методической службы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4BA074C-1785-4877-AC0D-5C112DCC0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1943100" y="102098078"/>
            <a:ext cx="6591300" cy="3707606"/>
          </a:xfrm>
        </p:spPr>
      </p:pic>
      <p:sp>
        <p:nvSpPr>
          <p:cNvPr id="5" name="Прямоугольник 4"/>
          <p:cNvSpPr/>
          <p:nvPr/>
        </p:nvSpPr>
        <p:spPr>
          <a:xfrm>
            <a:off x="196273" y="4214192"/>
            <a:ext cx="4611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741A0D-6BA1-479F-AA38-0A5E5CDBA5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7"/>
          <a:stretch>
            <a:fillRect/>
          </a:stretch>
        </p:blipFill>
        <p:spPr bwMode="auto">
          <a:xfrm>
            <a:off x="7486650" y="0"/>
            <a:ext cx="1657349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4884A22-A821-42E0-9A9A-E3E4AC8EA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1">
            <a:extLst>
              <a:ext uri="{FF2B5EF4-FFF2-40B4-BE49-F238E27FC236}">
                <a16:creationId xmlns:a16="http://schemas.microsoft.com/office/drawing/2014/main" id="{7095ED3D-C758-4A8B-B1B5-79B45C04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7"/>
          <a:stretch>
            <a:fillRect/>
          </a:stretch>
        </p:blipFill>
        <p:spPr bwMode="auto">
          <a:xfrm flipV="1">
            <a:off x="-1588" y="12075914"/>
            <a:ext cx="1914526" cy="638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A28B3C6-3E96-404B-AF98-ED111C509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434" y="-2161128"/>
            <a:ext cx="743664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методических объединений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каждом живет учитель-мыслитель,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В каждом живет учитель-творец…»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985A3-83AE-4FBA-BF27-C4E40552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434" y="3828467"/>
            <a:ext cx="2912266" cy="218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DC8CC-2C8E-4D58-A7FA-434929CA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92" y="3828467"/>
            <a:ext cx="3768184" cy="21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A4B4C-BE97-46DC-A93B-0564FC2D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76200"/>
            <a:ext cx="7667625" cy="6572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Этапы конкурса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BEA304-295D-4957-8AEC-7BD77AF43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733425"/>
            <a:ext cx="8867775" cy="5177797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accent3"/>
                </a:solidFill>
              </a:rPr>
              <a:t>1этап – «Защита планов методической работы»</a:t>
            </a:r>
          </a:p>
          <a:p>
            <a:endParaRPr lang="ru-RU" sz="2400" b="1" i="1" dirty="0">
              <a:solidFill>
                <a:schemeClr val="accent3"/>
              </a:solidFill>
            </a:endParaRPr>
          </a:p>
          <a:p>
            <a:endParaRPr lang="ru-RU" sz="2400" b="1" dirty="0">
              <a:solidFill>
                <a:schemeClr val="accent3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1C6121F-D667-4240-9EB0-C71A03A09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899270"/>
              </p:ext>
            </p:extLst>
          </p:nvPr>
        </p:nvGraphicFramePr>
        <p:xfrm>
          <a:off x="209550" y="1733549"/>
          <a:ext cx="8934449" cy="3542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8416">
                  <a:extLst>
                    <a:ext uri="{9D8B030D-6E8A-4147-A177-3AD203B41FA5}">
                      <a16:colId xmlns:a16="http://schemas.microsoft.com/office/drawing/2014/main" val="1372901601"/>
                    </a:ext>
                  </a:extLst>
                </a:gridCol>
                <a:gridCol w="1517901">
                  <a:extLst>
                    <a:ext uri="{9D8B030D-6E8A-4147-A177-3AD203B41FA5}">
                      <a16:colId xmlns:a16="http://schemas.microsoft.com/office/drawing/2014/main" val="3021338190"/>
                    </a:ext>
                  </a:extLst>
                </a:gridCol>
                <a:gridCol w="1080998">
                  <a:extLst>
                    <a:ext uri="{9D8B030D-6E8A-4147-A177-3AD203B41FA5}">
                      <a16:colId xmlns:a16="http://schemas.microsoft.com/office/drawing/2014/main" val="3562877560"/>
                    </a:ext>
                  </a:extLst>
                </a:gridCol>
                <a:gridCol w="1043163">
                  <a:extLst>
                    <a:ext uri="{9D8B030D-6E8A-4147-A177-3AD203B41FA5}">
                      <a16:colId xmlns:a16="http://schemas.microsoft.com/office/drawing/2014/main" val="4148821536"/>
                    </a:ext>
                  </a:extLst>
                </a:gridCol>
                <a:gridCol w="1224230">
                  <a:extLst>
                    <a:ext uri="{9D8B030D-6E8A-4147-A177-3AD203B41FA5}">
                      <a16:colId xmlns:a16="http://schemas.microsoft.com/office/drawing/2014/main" val="2308521069"/>
                    </a:ext>
                  </a:extLst>
                </a:gridCol>
                <a:gridCol w="932361">
                  <a:extLst>
                    <a:ext uri="{9D8B030D-6E8A-4147-A177-3AD203B41FA5}">
                      <a16:colId xmlns:a16="http://schemas.microsoft.com/office/drawing/2014/main" val="4228530244"/>
                    </a:ext>
                  </a:extLst>
                </a:gridCol>
                <a:gridCol w="1277380">
                  <a:extLst>
                    <a:ext uri="{9D8B030D-6E8A-4147-A177-3AD203B41FA5}">
                      <a16:colId xmlns:a16="http://schemas.microsoft.com/office/drawing/2014/main" val="3183666595"/>
                    </a:ext>
                  </a:extLst>
                </a:gridCol>
              </a:tblGrid>
              <a:tr h="1260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МО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«Словесники»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«Эврика»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«Росток»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«Надежда»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ОЕН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«Перемена»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6735810"/>
                  </a:ext>
                </a:extLst>
              </a:tr>
              <a:tr h="1063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Общее количество баллов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356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329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366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323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377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332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0313780"/>
                  </a:ext>
                </a:extLst>
              </a:tr>
              <a:tr h="609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44,5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41,1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45,8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40,3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47,1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41,5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108934"/>
                  </a:ext>
                </a:extLst>
              </a:tr>
              <a:tr h="6092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Рейтинг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3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5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2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6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solidFill>
                            <a:schemeClr val="accent3"/>
                          </a:solidFill>
                          <a:effectLst/>
                        </a:rPr>
                        <a:t>1</a:t>
                      </a:r>
                      <a:endParaRPr lang="ru-RU" sz="2800" b="1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3"/>
                          </a:solidFill>
                          <a:effectLst/>
                        </a:rPr>
                        <a:t>4</a:t>
                      </a:r>
                      <a:endParaRPr lang="ru-RU" sz="2800" b="1" dirty="0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6979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181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FD401-EB0C-4EF7-A211-BD47499B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1" y="152400"/>
            <a:ext cx="9010650" cy="1085850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chemeClr val="accent2"/>
                </a:solidFill>
              </a:rPr>
              <a:t>2этап – </a:t>
            </a:r>
            <a:r>
              <a:rPr lang="ru-RU" sz="2700" b="1" i="1" dirty="0">
                <a:solidFill>
                  <a:schemeClr val="accent2"/>
                </a:solidFill>
              </a:rPr>
              <a:t>Фестиваль педагогических и </a:t>
            </a:r>
            <a:br>
              <a:rPr lang="ru-RU" sz="2700" b="1" i="1" dirty="0">
                <a:solidFill>
                  <a:schemeClr val="accent2"/>
                </a:solidFill>
              </a:rPr>
            </a:br>
            <a:r>
              <a:rPr lang="ru-RU" sz="2700" b="1" i="1" dirty="0">
                <a:solidFill>
                  <a:schemeClr val="accent2"/>
                </a:solidFill>
              </a:rPr>
              <a:t>методических идей.</a:t>
            </a:r>
            <a:r>
              <a:rPr lang="ru-RU" sz="2700" dirty="0">
                <a:solidFill>
                  <a:schemeClr val="accent2"/>
                </a:solidFill>
              </a:rPr>
              <a:t> 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58221-93F6-41B5-B6A9-7BB0F26FF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047750"/>
            <a:ext cx="7077075" cy="486347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3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3"/>
                </a:solidFill>
              </a:rPr>
              <a:t> это торжественное подведение итогов работы коллектива, где представляются достижения, как в области методической работы, так и в организации воспитательного процесса, самодеятельности и творчества.</a:t>
            </a:r>
          </a:p>
          <a:p>
            <a:pPr marL="0" indent="0">
              <a:buNone/>
            </a:pPr>
            <a:endParaRPr lang="ru-RU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3"/>
              </a:solidFill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C24D04-28B3-45B4-9A72-51E80E8BF04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33375"/>
            <a:ext cx="1800224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6D4DD3-AAB6-4D1E-BAA9-517CC44A75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33752"/>
            <a:ext cx="2819400" cy="21431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FFE32F-B237-46E8-912E-5D0E2C694E89}"/>
              </a:ext>
            </a:extLst>
          </p:cNvPr>
          <p:cNvSpPr/>
          <p:nvPr/>
        </p:nvSpPr>
        <p:spPr>
          <a:xfrm>
            <a:off x="3676650" y="2274838"/>
            <a:ext cx="54673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Цель Фестиваля педагогических и методических идей </a:t>
            </a:r>
            <a:r>
              <a:rPr lang="ru-RU" sz="240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</a:p>
          <a:p>
            <a:pPr algn="just"/>
            <a:r>
              <a:rPr lang="ru-RU" sz="240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познакомиться с педагогическими находками, творчеством отдельных учителей, проложить дорогу педагогическому изобретательству и рационализаторству, стимулировать развитие инициативы и творчества педагогов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23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24B319-CFC5-4F32-8300-C04702C3A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24110"/>
            <a:ext cx="6296025" cy="12808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2этап – 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педагогических и 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идей.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767FD93-54D7-4B02-90C7-8999D3F3F7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43567" y="313871"/>
            <a:ext cx="3195608" cy="269693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FE956641-AA18-47E9-A360-7008EF008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1700" y="3428999"/>
            <a:ext cx="6362701" cy="2475103"/>
          </a:xfrm>
        </p:spPr>
        <p:txBody>
          <a:bodyPr/>
          <a:lstStyle/>
          <a:p>
            <a:r>
              <a:rPr lang="ru-RU" b="1" i="1" dirty="0">
                <a:solidFill>
                  <a:schemeClr val="accent3"/>
                </a:solidFill>
              </a:rPr>
              <a:t>Если у Вас есть яблоко и у меня есть яблоко, и если мы обменяемся яблоками, то и у Вас и у меня останется по одному яблоку, а если у Вас есть идея и у меня есть идея, и мы обменяемся этими идеями, то у каждого из нас будет по две идеи.</a:t>
            </a:r>
          </a:p>
          <a:p>
            <a:pPr marL="3657600" lvl="8" indent="0">
              <a:buNone/>
            </a:pPr>
            <a:r>
              <a:rPr lang="ru-RU" b="1" i="1" dirty="0">
                <a:solidFill>
                  <a:schemeClr val="accent3"/>
                </a:solidFill>
              </a:rPr>
              <a:t> Бернард  Шоу.</a:t>
            </a:r>
          </a:p>
        </p:txBody>
      </p:sp>
    </p:spTree>
    <p:extLst>
      <p:ext uri="{BB962C8B-B14F-4D97-AF65-F5344CB8AC3E}">
        <p14:creationId xmlns:p14="http://schemas.microsoft.com/office/powerpoint/2010/main" val="119975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B4DF8-5E5A-45E2-BBA1-62A89242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624110"/>
            <a:ext cx="8391525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 </a:t>
            </a:r>
            <a:r>
              <a:rPr lang="ru-RU" b="1" dirty="0">
                <a:solidFill>
                  <a:schemeClr val="accent2"/>
                </a:solidFill>
              </a:rPr>
              <a:t>Третий этап конкурса ШМО  </a:t>
            </a:r>
            <a:br>
              <a:rPr lang="ru-RU" b="1" dirty="0">
                <a:solidFill>
                  <a:schemeClr val="accent2"/>
                </a:solidFill>
              </a:rPr>
            </a:br>
            <a:r>
              <a:rPr lang="ru-RU" dirty="0"/>
              <a:t>-	 </a:t>
            </a:r>
            <a:r>
              <a:rPr lang="ru-RU" sz="3100" b="1" dirty="0">
                <a:solidFill>
                  <a:schemeClr val="accent3"/>
                </a:solidFill>
              </a:rPr>
              <a:t>повышение профессиональной компетентности учителя  через курсы повышения квалификации и  участие учителя в конкурсах разных уровней. Каждый учитель работал в течение года по индивидуальному маршруту, а в конце учебного года анализировал свою 		деятельность, заполняя «Анализ деятельности учителя». По итогам этого этапа </a:t>
            </a:r>
            <a:r>
              <a:rPr lang="ru-RU" sz="3100" b="1" dirty="0" err="1">
                <a:solidFill>
                  <a:schemeClr val="accent3"/>
                </a:solidFill>
              </a:rPr>
              <a:t>методсовет</a:t>
            </a:r>
            <a:r>
              <a:rPr lang="ru-RU" sz="3100" b="1" dirty="0">
                <a:solidFill>
                  <a:schemeClr val="accent3"/>
                </a:solidFill>
              </a:rPr>
              <a:t> решил каждому МО поставить по высшему балу – 10.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45924-BA75-4874-A9E7-E9E65EBCF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7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4E941-01CD-4F8A-B313-181A2A4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70" y="532262"/>
            <a:ext cx="8352430" cy="120100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Повышение квалификации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751687"/>
              </p:ext>
            </p:extLst>
          </p:nvPr>
        </p:nvGraphicFramePr>
        <p:xfrm>
          <a:off x="136524" y="1009651"/>
          <a:ext cx="8912225" cy="551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62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764373"/>
            <a:ext cx="7911465" cy="12930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Участие учителей школы в конкурсах и конференциях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1719393"/>
              </p:ext>
            </p:extLst>
          </p:nvPr>
        </p:nvGraphicFramePr>
        <p:xfrm>
          <a:off x="1346200" y="1812925"/>
          <a:ext cx="4203700" cy="314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0899121"/>
              </p:ext>
            </p:extLst>
          </p:nvPr>
        </p:nvGraphicFramePr>
        <p:xfrm>
          <a:off x="3873500" y="3860799"/>
          <a:ext cx="5137150" cy="314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669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7A959-93DA-489F-B5C7-332EFF23D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24110"/>
            <a:ext cx="86486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2"/>
                </a:solidFill>
              </a:rPr>
              <a:t>Итоги конкурса ШМО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805AAE1-EAAA-42F1-B64F-D945BD8600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939312"/>
              </p:ext>
            </p:extLst>
          </p:nvPr>
        </p:nvGraphicFramePr>
        <p:xfrm>
          <a:off x="561975" y="1447800"/>
          <a:ext cx="8372474" cy="4896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323">
                  <a:extLst>
                    <a:ext uri="{9D8B030D-6E8A-4147-A177-3AD203B41FA5}">
                      <a16:colId xmlns:a16="http://schemas.microsoft.com/office/drawing/2014/main" val="828142979"/>
                    </a:ext>
                  </a:extLst>
                </a:gridCol>
                <a:gridCol w="2868251">
                  <a:extLst>
                    <a:ext uri="{9D8B030D-6E8A-4147-A177-3AD203B41FA5}">
                      <a16:colId xmlns:a16="http://schemas.microsoft.com/office/drawing/2014/main" val="1333482816"/>
                    </a:ext>
                  </a:extLst>
                </a:gridCol>
                <a:gridCol w="1833123">
                  <a:extLst>
                    <a:ext uri="{9D8B030D-6E8A-4147-A177-3AD203B41FA5}">
                      <a16:colId xmlns:a16="http://schemas.microsoft.com/office/drawing/2014/main" val="3580022844"/>
                    </a:ext>
                  </a:extLst>
                </a:gridCol>
                <a:gridCol w="1490777">
                  <a:extLst>
                    <a:ext uri="{9D8B030D-6E8A-4147-A177-3AD203B41FA5}">
                      <a16:colId xmlns:a16="http://schemas.microsoft.com/office/drawing/2014/main" val="646058062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ШМО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Руководитель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Количество баллов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effectLst/>
                        </a:rPr>
                        <a:t>рейтинг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331929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«Росток»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Козлова Л.В.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105,8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II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951553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«Словесники»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Савина Л.А.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104,5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III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1874724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«Эврика»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Стрельникова О.А.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99,1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IV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9817450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«Надежда»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Сидякина С.П.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7</a:t>
                      </a:r>
                      <a:r>
                        <a:rPr lang="en-US" sz="2400">
                          <a:effectLst/>
                        </a:rPr>
                        <a:t>4</a:t>
                      </a:r>
                      <a:r>
                        <a:rPr lang="ru-RU" sz="2400">
                          <a:effectLst/>
                        </a:rPr>
                        <a:t>,</a:t>
                      </a:r>
                      <a:r>
                        <a:rPr lang="en-US" sz="24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V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474278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«ОЕН»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Коренева Н.Н.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107,1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I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693787"/>
                  </a:ext>
                </a:extLst>
              </a:tr>
              <a:tr h="593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«Перемена»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Полухина Р.В.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effectLst/>
                        </a:rPr>
                        <a:t>72, </a:t>
                      </a:r>
                      <a:r>
                        <a:rPr lang="en-US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</a:rPr>
                        <a:t>VI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584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53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1DF0E-2C82-4805-B803-DFF570E5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66676"/>
            <a:ext cx="8010525" cy="657224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solidFill>
                  <a:schemeClr val="accent2"/>
                </a:solidFill>
              </a:rPr>
              <a:t>Награждения по итогам конкурса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36E24-33E7-4687-B078-0CDDBBB92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723901"/>
            <a:ext cx="8115300" cy="569595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2000" b="1" dirty="0">
                <a:solidFill>
                  <a:schemeClr val="accent3"/>
                </a:solidFill>
              </a:rPr>
              <a:t>За первое место ШМО учителей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accent3"/>
                </a:solidFill>
              </a:rPr>
              <a:t>естественных наук награждено принтером, </a:t>
            </a:r>
          </a:p>
          <a:p>
            <a:pPr algn="just"/>
            <a:r>
              <a:rPr lang="ru-RU" sz="2000" b="1" dirty="0">
                <a:solidFill>
                  <a:schemeClr val="accent3"/>
                </a:solidFill>
              </a:rPr>
              <a:t>ШМО учителей начальных классов – сканером, </a:t>
            </a:r>
          </a:p>
          <a:p>
            <a:pPr algn="just"/>
            <a:r>
              <a:rPr lang="ru-RU" sz="2000" b="1" dirty="0">
                <a:solidFill>
                  <a:schemeClr val="accent3"/>
                </a:solidFill>
              </a:rPr>
              <a:t>«Словесники» - колонки для компьютера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3"/>
                </a:solidFill>
              </a:rPr>
              <a:t> и коробка писчей бумаги; </a:t>
            </a:r>
          </a:p>
          <a:p>
            <a:pPr algn="just"/>
            <a:r>
              <a:rPr lang="ru-RU" sz="2000" b="1" dirty="0">
                <a:solidFill>
                  <a:schemeClr val="accent3"/>
                </a:solidFill>
              </a:rPr>
              <a:t>члены ШМО точных наук и эстетических наук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accent3"/>
                </a:solidFill>
              </a:rPr>
              <a:t> получили по пачке «Снегурочки». </a:t>
            </a:r>
          </a:p>
          <a:p>
            <a:pPr lvl="3" algn="just"/>
            <a:r>
              <a:rPr lang="ru-RU" sz="2000" b="1" dirty="0">
                <a:solidFill>
                  <a:schemeClr val="accent3"/>
                </a:solidFill>
              </a:rPr>
              <a:t>Награждены учителя за высокий уровень проведения урока и внеурочного занятия дипломами и ценными       	подарками (</a:t>
            </a:r>
            <a:r>
              <a:rPr lang="ru-RU" sz="2000" b="1" dirty="0" err="1">
                <a:solidFill>
                  <a:schemeClr val="accent3"/>
                </a:solidFill>
              </a:rPr>
              <a:t>флеш</a:t>
            </a:r>
            <a:r>
              <a:rPr lang="ru-RU" sz="2000" b="1" dirty="0">
                <a:solidFill>
                  <a:schemeClr val="accent3"/>
                </a:solidFill>
              </a:rPr>
              <a:t>-картами): Савина Л.А., Сидякина С.П., Михайлова Т.М. </a:t>
            </a:r>
          </a:p>
          <a:p>
            <a:pPr lvl="3" algn="just"/>
            <a:r>
              <a:rPr lang="ru-RU" sz="2000" b="1" dirty="0">
                <a:solidFill>
                  <a:schemeClr val="accent3"/>
                </a:solidFill>
              </a:rPr>
              <a:t>Почетными грамотами и ежедневником в подарок награждены 13 учителей, показавших высокий уровень педагогического мастерства на открытых уроках.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138837-6F84-425D-B4A5-DA9739573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3" b="26840"/>
          <a:stretch/>
        </p:blipFill>
        <p:spPr>
          <a:xfrm>
            <a:off x="7400287" y="606783"/>
            <a:ext cx="1674795" cy="1638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DBD024-1DE9-48D1-B8FB-0CE6023A1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8" r="29374" b="16389"/>
          <a:stretch/>
        </p:blipFill>
        <p:spPr>
          <a:xfrm flipH="1">
            <a:off x="285749" y="3848734"/>
            <a:ext cx="1581151" cy="2035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C90207-C1C6-41FA-AA68-39E9CC774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42" y="2127965"/>
            <a:ext cx="1685495" cy="14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4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A0B50-550E-49D8-A41F-2B7F9D26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419225"/>
            <a:ext cx="6226174" cy="448487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chemeClr val="accent2"/>
                </a:solidFill>
              </a:rPr>
              <a:t>Методическая тема школы на 2019-2024 учебные годы:</a:t>
            </a:r>
            <a:br>
              <a:rPr lang="ru-RU" b="1" dirty="0">
                <a:solidFill>
                  <a:schemeClr val="accent2"/>
                </a:solidFill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i="1" dirty="0">
                <a:solidFill>
                  <a:schemeClr val="accent3">
                    <a:lumMod val="75000"/>
                  </a:schemeClr>
                </a:solidFill>
              </a:rPr>
              <a:t>«Создание образовательного пространства, обеспечивающего личностную, социальную и профессиональную успешность участников образовательных отношений на основе применения современных педагогических и информационных технологий в рамках Центра  цифрового и гуманитарного профилей «Точка роста» </a:t>
            </a:r>
            <a:r>
              <a:rPr lang="ru-RU" sz="3100" b="1" i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100" b="1" i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31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1E2D907-D68B-4C28-93F9-EAC7AF4533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6199" y="723006"/>
            <a:ext cx="2439592" cy="1829693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03E268-7337-4B34-9D12-DADC56680A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4384" y="3031332"/>
            <a:ext cx="2439591" cy="3252788"/>
          </a:xfrm>
        </p:spPr>
      </p:pic>
    </p:spTree>
    <p:extLst>
      <p:ext uri="{BB962C8B-B14F-4D97-AF65-F5344CB8AC3E}">
        <p14:creationId xmlns:p14="http://schemas.microsoft.com/office/powerpoint/2010/main" val="399924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792948"/>
            <a:ext cx="8549640" cy="129302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</a:rPr>
              <a:t>Структура методической службы школы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808095"/>
              </p:ext>
            </p:extLst>
          </p:nvPr>
        </p:nvGraphicFramePr>
        <p:xfrm>
          <a:off x="781050" y="619125"/>
          <a:ext cx="8362949" cy="564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4157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46088"/>
            <a:ext cx="8172449" cy="9763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Цели деятельности центра «Точка роста»:</a:t>
            </a:r>
            <a:r>
              <a:rPr lang="ru-RU" sz="2800" dirty="0">
                <a:solidFill>
                  <a:schemeClr val="accent2"/>
                </a:solidFill>
              </a:rPr>
              <a:t/>
            </a:r>
            <a:br>
              <a:rPr lang="ru-RU" sz="2800" dirty="0">
                <a:solidFill>
                  <a:schemeClr val="accent2"/>
                </a:solidFill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1509554"/>
            <a:ext cx="2717800" cy="2011680"/>
          </a:xfrm>
        </p:spPr>
      </p:pic>
      <p:sp>
        <p:nvSpPr>
          <p:cNvPr id="13" name="Текст 12"/>
          <p:cNvSpPr>
            <a:spLocks noGrp="1"/>
          </p:cNvSpPr>
          <p:nvPr>
            <p:ph type="body" sz="half" idx="2"/>
          </p:nvPr>
        </p:nvSpPr>
        <p:spPr>
          <a:xfrm>
            <a:off x="523875" y="1422400"/>
            <a:ext cx="5562600" cy="4438649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внедрения на уровнях начального общего, основного общего и (или) среднего общего образования новых </a:t>
            </a:r>
            <a:r>
              <a:rPr lang="ru-RU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</a:t>
            </a:r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и воспитания, образовательных технологий, обеспечивающих освоение обучающимися основных и дополнительных общеобразовательных программ цифрового, естественнонаучного, технического и гуманитарного профилей</a:t>
            </a:r>
          </a:p>
          <a:p>
            <a:pPr algn="just"/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•обновление содержания и совершенствование методов обучения предметных областей «Технология», «Математика и информатика», «Физическая культура и основы безопасности жизнедеятельности»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2" y="4407693"/>
            <a:ext cx="2797175" cy="20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10B9E-832C-4A55-B6EB-4BFBD92F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38126"/>
            <a:ext cx="8991600" cy="8001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Цель методической службы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2A3723-CAA9-45A0-97ED-961D9E0F1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323976"/>
            <a:ext cx="4816097" cy="45801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b="1" dirty="0">
                <a:solidFill>
                  <a:schemeClr val="accent3"/>
                </a:solidFill>
              </a:rPr>
              <a:t>Непрерывное совершенствование уровня педагогического мастерства учителя, его эрудиции, компетентности в области учебного предмета и внеурочной деятельности, методики преподавания через  применение новых технологий, направленных на обеспечение самораскрытия, самореализации учащихся, повышение качества образования.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74" y="3829050"/>
            <a:ext cx="3740000" cy="280499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75" y="852488"/>
            <a:ext cx="3740000" cy="28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6044" y="123826"/>
            <a:ext cx="3981181" cy="64770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chemeClr val="accent2"/>
                </a:solidFill>
              </a:rPr>
              <a:t>Задачи Центра</a:t>
            </a:r>
            <a:r>
              <a:rPr lang="ru-RU" sz="28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33375" y="1076326"/>
            <a:ext cx="5322779" cy="5086350"/>
          </a:xfrm>
        </p:spPr>
        <p:txBody>
          <a:bodyPr/>
          <a:lstStyle/>
          <a:p>
            <a:pPr algn="just"/>
            <a:r>
              <a:rPr lang="ru-RU" sz="1400" b="1" dirty="0">
                <a:solidFill>
                  <a:schemeClr val="accent3"/>
                </a:solidFill>
              </a:rPr>
              <a:t>охват деятельностью на обновленной материально-технической базе не менее 100% обучающихся образовательной организации, осваивающих основную общеобразовательную программу по предметным областям «Технология», «Математика и информатика», «Физическая культура и основы безопасности жизнедеятельности», </a:t>
            </a:r>
          </a:p>
          <a:p>
            <a:pPr lvl="0" algn="just"/>
            <a:r>
              <a:rPr lang="ru-RU" sz="1400" b="1" dirty="0">
                <a:solidFill>
                  <a:schemeClr val="accent3"/>
                </a:solidFill>
              </a:rPr>
              <a:t>обеспечение не менее 70% охвата от общего контингента обучающихся в образовательной организации дополнительными общеобразовательными программами цифрового, естественнонаучного, технического и гуманитарного профилей во внеурочное время, в том числе с использованием дистанционных форм обучения и сетевого партнерства;</a:t>
            </a:r>
          </a:p>
          <a:p>
            <a:pPr lvl="0" algn="just"/>
            <a:r>
              <a:rPr lang="ru-RU" sz="1400" b="1" dirty="0">
                <a:solidFill>
                  <a:schemeClr val="accent3"/>
                </a:solidFill>
              </a:rPr>
              <a:t>использование инфраструктуры Центра во внеурочное время как общественного пространства для развития общекультурных компетенций и цифровой грамотности населения, шахматного образования, проектной деятельности, творческой, социальной самореализации детей, педагогов, родительской общественности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4" y="2473429"/>
            <a:ext cx="2438782" cy="1829086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30" y="269535"/>
            <a:ext cx="2409219" cy="1806915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86" y="4609695"/>
            <a:ext cx="2502440" cy="1876829"/>
          </a:xfrm>
        </p:spPr>
      </p:pic>
    </p:spTree>
    <p:extLst>
      <p:ext uri="{BB962C8B-B14F-4D97-AF65-F5344CB8AC3E}">
        <p14:creationId xmlns:p14="http://schemas.microsoft.com/office/powerpoint/2010/main" val="3140263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E6BA-CC30-43AC-8A3D-6A62E348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624110"/>
            <a:ext cx="8972549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</a:rPr>
              <a:t>Задачи методической службы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4E6EDE-DFFF-459C-9115-4409675CD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5899"/>
            <a:ext cx="6124575" cy="503872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Реализация системно-деятельностного подхода в обучении и воспитании. 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Непрерывное совершенствование педагогического мастерства учителей.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</a:rPr>
              <a:t> </a:t>
            </a:r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Внедрение современных педагогических технологий обучения и воспитания, информационных образовательных технологий. 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Адаптация образовательного процесса к запросам и потребностям личности; ориентация обучения на личность учащихся; обеспечение возможности её самораскрытия; создание системы поиска и поддержки талантливых детей. 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Совершенствование профориентационной подготовки обучающихся на основе образовательных платформ «</a:t>
            </a:r>
            <a:r>
              <a:rPr lang="ru-RU" b="1" i="1" dirty="0" err="1">
                <a:solidFill>
                  <a:schemeClr val="accent3"/>
                </a:solidFill>
              </a:rPr>
              <a:t>Проектория</a:t>
            </a:r>
            <a:r>
              <a:rPr lang="ru-RU" b="1" i="1" dirty="0">
                <a:solidFill>
                  <a:schemeClr val="accent3"/>
                </a:solidFill>
              </a:rPr>
              <a:t>» и «Билет в будущее»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Реализация принципов сохранения физического и психического здоровья субъектов образовательных отношений, использование </a:t>
            </a:r>
            <a:r>
              <a:rPr lang="ru-RU" b="1" i="1" dirty="0" err="1">
                <a:solidFill>
                  <a:schemeClr val="accent3"/>
                </a:solidFill>
              </a:rPr>
              <a:t>здоровьесберегающих</a:t>
            </a:r>
            <a:r>
              <a:rPr lang="ru-RU" b="1" i="1" dirty="0">
                <a:solidFill>
                  <a:schemeClr val="accent3"/>
                </a:solidFill>
              </a:rPr>
              <a:t> технологий в урочной и внеурочной деятельности. </a:t>
            </a:r>
          </a:p>
          <a:p>
            <a:pPr algn="just"/>
            <a:r>
              <a:rPr lang="ru-RU" b="1" i="1" dirty="0">
                <a:solidFill>
                  <a:schemeClr val="accent3"/>
                </a:solidFill>
                <a:sym typeface="Symbol" panose="05050102010706020507" pitchFamily="18" charset="2"/>
              </a:rPr>
              <a:t></a:t>
            </a:r>
            <a:r>
              <a:rPr lang="ru-RU" b="1" i="1" dirty="0">
                <a:solidFill>
                  <a:schemeClr val="accent3"/>
                </a:solidFill>
              </a:rPr>
              <a:t> Духовно-нравственное, патриотическое и гражданское воспитание через повышение воспитательного потенциала урока.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4005261"/>
            <a:ext cx="2675273" cy="2006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315" y="1592499"/>
            <a:ext cx="2484684" cy="18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9150" y="161925"/>
            <a:ext cx="8172449" cy="13811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Методическое сопровождение по реализации проекта «Точка роста» </a:t>
            </a: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24049" y="1228724"/>
            <a:ext cx="7219951" cy="5495925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b="1" dirty="0">
                <a:solidFill>
                  <a:schemeClr val="accent3"/>
                </a:solidFill>
              </a:rPr>
              <a:t>Детальное изучение Концепций предметных областей и внесение корректив в основные общеобразовательные программы и методики преподавания предметных областей «Технология», «Математика и информатика», «Физическая культура и основы безопасности жизнедеятельности», включая интеграцию ИКТ в учебные предметы «Технология», «Математика», «Физическая культура» и «ОБЖ».</a:t>
            </a:r>
          </a:p>
          <a:p>
            <a:pPr lvl="0" algn="just"/>
            <a:r>
              <a:rPr lang="ru-RU" b="1" dirty="0">
                <a:solidFill>
                  <a:schemeClr val="accent3"/>
                </a:solidFill>
              </a:rPr>
              <a:t>Внесение изменений в ООП в части использования ресурсов центра «Точка роста», в том числе проведение внеурочных мероприятий с совместным участием детей, педагогов, родительской общественности.</a:t>
            </a:r>
          </a:p>
          <a:p>
            <a:pPr lvl="0" algn="just"/>
            <a:r>
              <a:rPr lang="ru-RU" b="1" dirty="0">
                <a:solidFill>
                  <a:schemeClr val="accent3"/>
                </a:solidFill>
              </a:rPr>
              <a:t>Разработка рабочей программы по предметной области «Технология» на основе компетенций </a:t>
            </a:r>
            <a:r>
              <a:rPr lang="ru-RU" b="1" dirty="0" err="1">
                <a:solidFill>
                  <a:schemeClr val="accent3"/>
                </a:solidFill>
              </a:rPr>
              <a:t>Ворлдскиллс</a:t>
            </a:r>
            <a:r>
              <a:rPr lang="ru-RU" b="1" dirty="0">
                <a:solidFill>
                  <a:schemeClr val="accent3"/>
                </a:solidFill>
              </a:rPr>
              <a:t> с учетом специфики и потребностей региона;</a:t>
            </a:r>
          </a:p>
          <a:p>
            <a:pPr lvl="0" algn="just"/>
            <a:r>
              <a:rPr lang="ru-RU" b="1" dirty="0">
                <a:solidFill>
                  <a:schemeClr val="accent3"/>
                </a:solidFill>
              </a:rPr>
              <a:t>Разработка программы по направлению «шахматное образование»</a:t>
            </a:r>
          </a:p>
          <a:p>
            <a:pPr lvl="0" algn="just"/>
            <a:r>
              <a:rPr lang="ru-RU" b="1" dirty="0">
                <a:solidFill>
                  <a:schemeClr val="accent3"/>
                </a:solidFill>
              </a:rPr>
              <a:t>Разработка дополнительных </a:t>
            </a:r>
            <a:r>
              <a:rPr lang="ru-RU" b="1" dirty="0" err="1">
                <a:solidFill>
                  <a:schemeClr val="accent3"/>
                </a:solidFill>
              </a:rPr>
              <a:t>разноуровневых</a:t>
            </a:r>
            <a:r>
              <a:rPr lang="ru-RU" b="1" dirty="0">
                <a:solidFill>
                  <a:schemeClr val="accent3"/>
                </a:solidFill>
              </a:rPr>
              <a:t> образовательных программ цифрового, естественно-научного, технического и гуманитарного профилей в части реализации внеурочной деятельности обучающихся и дополнительного образования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16EA7-0EAD-4CD9-AFE8-0EF9CB5AA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28773"/>
            <a:ext cx="1972733" cy="1479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70786-1020-4376-BA95-B7E0FA75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69964"/>
            <a:ext cx="1990725" cy="14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8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66675"/>
            <a:ext cx="8810625" cy="1476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Инновации в школе </a:t>
            </a:r>
            <a:br>
              <a:rPr lang="ru-RU" sz="3600" b="1" i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chemeClr val="accent3"/>
                </a:solidFill>
              </a:rPr>
              <a:t>Проект «Современная школа»: </a:t>
            </a:r>
            <a:br>
              <a:rPr lang="ru-RU" sz="3100" b="1" dirty="0">
                <a:solidFill>
                  <a:schemeClr val="accent3"/>
                </a:solidFill>
              </a:rPr>
            </a:br>
            <a:r>
              <a:rPr lang="ru-RU" sz="2700" b="1" i="1" dirty="0">
                <a:solidFill>
                  <a:schemeClr val="accent2"/>
                </a:solidFill>
              </a:rPr>
              <a:t>Центр цифрового, естественнонаучного и гуманитарного профилей «Точка роста» </a:t>
            </a:r>
            <a:br>
              <a:rPr lang="ru-RU" sz="2700" b="1" i="1" dirty="0">
                <a:solidFill>
                  <a:schemeClr val="accent2"/>
                </a:solidFill>
              </a:rPr>
            </a:br>
            <a:endParaRPr lang="ru-RU" sz="27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75" y="2105024"/>
            <a:ext cx="8620125" cy="39814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1700" b="1" dirty="0">
                <a:solidFill>
                  <a:schemeClr val="accent3"/>
                </a:solidFill>
              </a:rPr>
              <a:t>Дополнительная образовательная общеразвивающая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>
                <a:solidFill>
                  <a:schemeClr val="accent3"/>
                </a:solidFill>
              </a:rPr>
              <a:t>программа естественнонаучной направленности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700" b="1" dirty="0">
                <a:solidFill>
                  <a:schemeClr val="accent3"/>
                </a:solidFill>
              </a:rPr>
              <a:t>«Молекулярная кухня»;</a:t>
            </a:r>
          </a:p>
          <a:p>
            <a:r>
              <a:rPr lang="ru-RU" b="1" dirty="0">
                <a:solidFill>
                  <a:schemeClr val="accent3"/>
                </a:solidFill>
              </a:rPr>
              <a:t>Дополнительная образовательная общеразвивающая программа информационно-коммуникационной направленности «</a:t>
            </a:r>
            <a:r>
              <a:rPr lang="en-US" b="1" dirty="0">
                <a:solidFill>
                  <a:schemeClr val="accent3"/>
                </a:solidFill>
              </a:rPr>
              <a:t>IT - </a:t>
            </a:r>
            <a:r>
              <a:rPr lang="ru-RU" b="1" dirty="0">
                <a:solidFill>
                  <a:schemeClr val="accent3"/>
                </a:solidFill>
              </a:rPr>
              <a:t>лаборатория»;</a:t>
            </a:r>
          </a:p>
          <a:p>
            <a:r>
              <a:rPr lang="ru-RU" b="1" dirty="0">
                <a:solidFill>
                  <a:schemeClr val="accent3"/>
                </a:solidFill>
              </a:rPr>
              <a:t>Дополнительная образовательная общеразвивающая программа технологической направленности «Дизайн и конструирование»;</a:t>
            </a:r>
          </a:p>
          <a:p>
            <a:r>
              <a:rPr lang="ru-RU" b="1" dirty="0">
                <a:solidFill>
                  <a:schemeClr val="accent3"/>
                </a:solidFill>
              </a:rPr>
              <a:t>Дополнительная образовательная общеразвивающая программа по направлению «Логика» - «Шахматы»;</a:t>
            </a:r>
          </a:p>
          <a:p>
            <a:pPr lvl="5"/>
            <a:r>
              <a:rPr lang="ru-RU" sz="1800" b="1" dirty="0">
                <a:solidFill>
                  <a:schemeClr val="accent3"/>
                </a:solidFill>
              </a:rPr>
              <a:t>Дополнительная образовательная общеразвивающая программа технологической направленности «</a:t>
            </a:r>
            <a:r>
              <a:rPr lang="ru-RU" sz="1800" b="1" dirty="0" err="1">
                <a:solidFill>
                  <a:schemeClr val="accent3"/>
                </a:solidFill>
              </a:rPr>
              <a:t>Геоинформатика</a:t>
            </a:r>
            <a:r>
              <a:rPr lang="ru-RU" sz="1800" b="1" dirty="0">
                <a:solidFill>
                  <a:schemeClr val="accent3"/>
                </a:solidFill>
              </a:rPr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A2DE6E-B630-4390-AE98-31681BD2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6" y="1800223"/>
            <a:ext cx="1847849" cy="13858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D483EC-4A76-4ED8-BAFD-3F722AEE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5183981"/>
            <a:ext cx="2143125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0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325" y="200025"/>
            <a:ext cx="7473315" cy="8244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Деятельность </a:t>
            </a:r>
            <a:r>
              <a:rPr lang="ru-RU" sz="3600" b="1" dirty="0" err="1">
                <a:solidFill>
                  <a:srgbClr val="C00000"/>
                </a:solidFill>
              </a:rPr>
              <a:t>методсовета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0" y="1085850"/>
            <a:ext cx="4485640" cy="5505450"/>
          </a:xfrm>
        </p:spPr>
        <p:txBody>
          <a:bodyPr>
            <a:normAutofit fontScale="70000" lnSpcReduction="20000"/>
          </a:bodyPr>
          <a:lstStyle/>
          <a:p>
            <a:r>
              <a:rPr lang="ru-RU" sz="2500" b="1" dirty="0">
                <a:solidFill>
                  <a:schemeClr val="accent2"/>
                </a:solidFill>
              </a:rPr>
              <a:t>Заседание №2 </a:t>
            </a:r>
          </a:p>
          <a:p>
            <a:r>
              <a:rPr lang="ru-RU" dirty="0"/>
              <a:t>Работа с одаренными: итоги олимпиад.</a:t>
            </a:r>
          </a:p>
          <a:p>
            <a:r>
              <a:rPr lang="ru-RU" dirty="0"/>
              <a:t>Сдача норм ГТО. </a:t>
            </a:r>
          </a:p>
          <a:p>
            <a:r>
              <a:rPr lang="ru-RU" dirty="0"/>
              <a:t>Преемственность старшего и среднего звена, среднего и начального звеньев</a:t>
            </a:r>
          </a:p>
          <a:p>
            <a:r>
              <a:rPr lang="ru-RU" dirty="0"/>
              <a:t>Подготовка к Приаргунскому образовательному форуму и Забайкальскому образовательному форуму </a:t>
            </a:r>
            <a:endParaRPr lang="ru-RU" sz="2500" b="1" dirty="0"/>
          </a:p>
          <a:p>
            <a:r>
              <a:rPr lang="ru-RU" sz="2500" b="1" dirty="0">
                <a:solidFill>
                  <a:schemeClr val="accent2"/>
                </a:solidFill>
              </a:rPr>
              <a:t>Заседание №3. </a:t>
            </a:r>
          </a:p>
          <a:p>
            <a:r>
              <a:rPr lang="ru-RU" dirty="0"/>
              <a:t>Итоги работы методической службы за 1 полугодие.</a:t>
            </a:r>
          </a:p>
          <a:p>
            <a:r>
              <a:rPr lang="ru-RU" dirty="0"/>
              <a:t>Самообразование по индивидуальным темам. </a:t>
            </a:r>
          </a:p>
          <a:p>
            <a:r>
              <a:rPr lang="ru-RU" dirty="0"/>
              <a:t>Промежуточные результаты деятельности школы по проекту «Точка роста»</a:t>
            </a:r>
            <a:endParaRPr lang="ru-RU" sz="2500" b="1" dirty="0">
              <a:solidFill>
                <a:schemeClr val="accent2"/>
              </a:solidFill>
            </a:endParaRPr>
          </a:p>
          <a:p>
            <a:pPr algn="ctr"/>
            <a:r>
              <a:rPr lang="ru-RU" sz="2500" b="1" dirty="0">
                <a:solidFill>
                  <a:schemeClr val="accent2"/>
                </a:solidFill>
              </a:rPr>
              <a:t>Заседание №4: </a:t>
            </a:r>
          </a:p>
          <a:p>
            <a:r>
              <a:rPr lang="ru-RU" dirty="0"/>
              <a:t>Проектная деятельность в школе.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r>
              <a:rPr lang="ru-RU" dirty="0"/>
              <a:t>Анализ работы ШМО и методической службы школы. (</a:t>
            </a:r>
            <a:r>
              <a:rPr lang="ru-RU" dirty="0" err="1"/>
              <a:t>Балагурова</a:t>
            </a:r>
            <a:r>
              <a:rPr lang="ru-RU" dirty="0"/>
              <a:t> Н.М.)</a:t>
            </a:r>
          </a:p>
          <a:p>
            <a:r>
              <a:rPr lang="ru-RU" dirty="0"/>
              <a:t>Мониторинг УУД учащихся (</a:t>
            </a:r>
            <a:r>
              <a:rPr lang="ru-RU" dirty="0" err="1"/>
              <a:t>Кл.руководители</a:t>
            </a:r>
            <a:r>
              <a:rPr lang="ru-RU" dirty="0"/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7" y="3489572"/>
            <a:ext cx="3437137" cy="2577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4079" y="1266825"/>
            <a:ext cx="335639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Заседание №1:</a:t>
            </a:r>
          </a:p>
          <a:p>
            <a:r>
              <a:rPr lang="ru-RU" dirty="0"/>
              <a:t> </a:t>
            </a:r>
            <a:r>
              <a:rPr lang="ru-RU" sz="1600" dirty="0">
                <a:solidFill>
                  <a:schemeClr val="accent3"/>
                </a:solidFill>
              </a:rPr>
              <a:t>коррекция плана работы. Положение о </a:t>
            </a:r>
            <a:r>
              <a:rPr lang="ru-RU" sz="1600" dirty="0" err="1">
                <a:solidFill>
                  <a:schemeClr val="accent3"/>
                </a:solidFill>
              </a:rPr>
              <a:t>метапредметной</a:t>
            </a:r>
            <a:r>
              <a:rPr lang="ru-RU" sz="1600" dirty="0">
                <a:solidFill>
                  <a:schemeClr val="accent3"/>
                </a:solidFill>
              </a:rPr>
              <a:t> декаде. </a:t>
            </a:r>
          </a:p>
          <a:p>
            <a:r>
              <a:rPr lang="ru-RU" sz="1600" dirty="0">
                <a:solidFill>
                  <a:schemeClr val="accent3"/>
                </a:solidFill>
              </a:rPr>
              <a:t>Подготовка и проведение </a:t>
            </a:r>
            <a:r>
              <a:rPr lang="ru-RU" sz="1600" dirty="0" err="1">
                <a:solidFill>
                  <a:schemeClr val="accent3"/>
                </a:solidFill>
              </a:rPr>
              <a:t>метапредметнойдекады</a:t>
            </a:r>
            <a:r>
              <a:rPr lang="ru-RU" sz="1600" dirty="0">
                <a:solidFill>
                  <a:schemeClr val="accent3"/>
                </a:solidFill>
              </a:rPr>
              <a:t>, посвященной Году театра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052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875" y="523875"/>
            <a:ext cx="7644765" cy="8382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Внутрифирменное обучение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1362075"/>
            <a:ext cx="8877300" cy="515302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b="1" i="1" dirty="0">
                <a:solidFill>
                  <a:schemeClr val="accent3"/>
                </a:solidFill>
              </a:rPr>
              <a:t>Медиа-семинар</a:t>
            </a:r>
            <a:r>
              <a:rPr lang="ru-RU" sz="2800" dirty="0">
                <a:solidFill>
                  <a:schemeClr val="accent3"/>
                </a:solidFill>
              </a:rPr>
              <a:t> </a:t>
            </a:r>
            <a:r>
              <a:rPr lang="ru-RU" dirty="0">
                <a:solidFill>
                  <a:schemeClr val="accent3"/>
                </a:solidFill>
              </a:rPr>
              <a:t>Информационная культура педагога как фактор совершенствования мастерства учителя (сайт «</a:t>
            </a:r>
            <a:r>
              <a:rPr lang="ru-RU" dirty="0" err="1">
                <a:solidFill>
                  <a:schemeClr val="accent3"/>
                </a:solidFill>
              </a:rPr>
              <a:t>Знанио</a:t>
            </a:r>
            <a:r>
              <a:rPr lang="ru-RU" dirty="0">
                <a:solidFill>
                  <a:schemeClr val="accent3"/>
                </a:solidFill>
              </a:rPr>
              <a:t>»)</a:t>
            </a:r>
            <a:endParaRPr lang="ru-RU" sz="2800" dirty="0">
              <a:solidFill>
                <a:schemeClr val="accent3"/>
              </a:solidFill>
            </a:endParaRPr>
          </a:p>
          <a:p>
            <a:pPr algn="just"/>
            <a:r>
              <a:rPr lang="ru-RU" sz="2800" b="1" i="1" dirty="0">
                <a:solidFill>
                  <a:schemeClr val="accent3"/>
                </a:solidFill>
              </a:rPr>
              <a:t>Теоретические семинары: </a:t>
            </a:r>
          </a:p>
          <a:p>
            <a:pPr marL="0" indent="0" algn="just">
              <a:buNone/>
            </a:pPr>
            <a:r>
              <a:rPr lang="ru-RU" sz="2800" b="1" i="1" dirty="0">
                <a:solidFill>
                  <a:schemeClr val="accent3"/>
                </a:solidFill>
              </a:rPr>
              <a:t> - </a:t>
            </a:r>
            <a:r>
              <a:rPr lang="ru-RU" dirty="0">
                <a:solidFill>
                  <a:schemeClr val="accent3"/>
                </a:solidFill>
              </a:rPr>
              <a:t>«Центр образования цифрового и гуманитарного профилей "Точка роста" как условия повышения качества образования»;  -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3"/>
                </a:solidFill>
              </a:rPr>
              <a:t>  Вести с курсов (ИРО Забайкальского края; Иркутский </a:t>
            </a:r>
            <a:r>
              <a:rPr lang="ru-RU" dirty="0" err="1">
                <a:solidFill>
                  <a:schemeClr val="accent3"/>
                </a:solidFill>
              </a:rPr>
              <a:t>кванториум</a:t>
            </a:r>
            <a:r>
              <a:rPr lang="ru-RU" dirty="0">
                <a:solidFill>
                  <a:schemeClr val="accent3"/>
                </a:solidFill>
              </a:rPr>
              <a:t>, Московский семинар руководителей «Точка роста»)</a:t>
            </a:r>
          </a:p>
          <a:p>
            <a:pPr algn="just"/>
            <a:r>
              <a:rPr lang="ru-RU" sz="2800" b="1" i="1" dirty="0">
                <a:solidFill>
                  <a:schemeClr val="accent3"/>
                </a:solidFill>
              </a:rPr>
              <a:t>Семинар-практикум:</a:t>
            </a:r>
            <a:r>
              <a:rPr lang="ru-RU" sz="2800" dirty="0">
                <a:solidFill>
                  <a:schemeClr val="accent3"/>
                </a:solidFill>
              </a:rPr>
              <a:t>  </a:t>
            </a:r>
            <a:r>
              <a:rPr lang="ru-RU" dirty="0">
                <a:solidFill>
                  <a:schemeClr val="accent3"/>
                </a:solidFill>
              </a:rPr>
              <a:t>Семинары-практикумы по применению нового оборудования через центр «Точка роста» (мини-группы). </a:t>
            </a:r>
            <a:endParaRPr lang="ru-RU" sz="2800" dirty="0">
              <a:solidFill>
                <a:schemeClr val="accent3"/>
              </a:solidFill>
            </a:endParaRPr>
          </a:p>
          <a:p>
            <a:pPr algn="just"/>
            <a:r>
              <a:rPr lang="ru-RU" sz="2800" b="1" i="1" dirty="0">
                <a:solidFill>
                  <a:schemeClr val="accent3"/>
                </a:solidFill>
              </a:rPr>
              <a:t>Мастер-классы </a:t>
            </a:r>
            <a:r>
              <a:rPr lang="ru-RU" dirty="0">
                <a:solidFill>
                  <a:schemeClr val="accent3"/>
                </a:solidFill>
              </a:rPr>
              <a:t>ИКТ в профессиональной деятельности педагога (из опыта учителей)</a:t>
            </a:r>
            <a:endParaRPr lang="ru-RU" sz="2800" dirty="0">
              <a:solidFill>
                <a:schemeClr val="accent3"/>
              </a:solidFill>
            </a:endParaRPr>
          </a:p>
          <a:p>
            <a:pPr algn="just"/>
            <a:r>
              <a:rPr lang="ru-RU" sz="2800" b="1" i="1" dirty="0">
                <a:solidFill>
                  <a:schemeClr val="accent3"/>
                </a:solidFill>
              </a:rPr>
              <a:t>Онлайн-семинар</a:t>
            </a:r>
            <a:r>
              <a:rPr lang="ru-RU" sz="2800" dirty="0">
                <a:solidFill>
                  <a:schemeClr val="accent3"/>
                </a:solidFill>
              </a:rPr>
              <a:t>  </a:t>
            </a:r>
            <a:r>
              <a:rPr lang="ru-RU" dirty="0">
                <a:solidFill>
                  <a:schemeClr val="accent3"/>
                </a:solidFill>
              </a:rPr>
              <a:t>Новая модель аттестации</a:t>
            </a:r>
            <a:endParaRPr lang="ru-RU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31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251791"/>
            <a:ext cx="6377940" cy="137822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Самообразование учителя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1" y="1914525"/>
            <a:ext cx="8181974" cy="399669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Тема по самообразованию</a:t>
            </a:r>
          </a:p>
          <a:p>
            <a:r>
              <a:rPr lang="ru-RU" sz="2800" b="1" dirty="0" smtClean="0"/>
              <a:t>Индивидуальный </a:t>
            </a:r>
            <a:r>
              <a:rPr lang="ru-RU" sz="2800" b="1" dirty="0"/>
              <a:t>маршрут учителя </a:t>
            </a:r>
          </a:p>
          <a:p>
            <a:r>
              <a:rPr lang="ru-RU" sz="2800" b="1" dirty="0"/>
              <a:t>Портфолио </a:t>
            </a:r>
            <a:r>
              <a:rPr lang="ru-RU" sz="2800" b="1" dirty="0" smtClean="0"/>
              <a:t>учителя</a:t>
            </a:r>
          </a:p>
          <a:p>
            <a:r>
              <a:rPr lang="ru-RU" sz="2800" b="1" dirty="0" smtClean="0"/>
              <a:t>Анализ </a:t>
            </a:r>
            <a:r>
              <a:rPr lang="ru-RU" sz="2800" b="1" dirty="0"/>
              <a:t>деятельности учителя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66095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A7A9F-C2FC-4ABB-8AC6-AB94C416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265042"/>
            <a:ext cx="7158162" cy="95415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Образовательные технологии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7FC66-9160-4A6F-A074-1A3F6073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219199"/>
            <a:ext cx="6886575" cy="527436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/>
                </a:solidFill>
              </a:rPr>
              <a:t>Технология развития критического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3"/>
                </a:solidFill>
              </a:rPr>
              <a:t>мышления </a:t>
            </a:r>
          </a:p>
          <a:p>
            <a:r>
              <a:rPr lang="ru-RU" b="1" dirty="0">
                <a:solidFill>
                  <a:schemeClr val="accent3"/>
                </a:solidFill>
              </a:rPr>
              <a:t>Дебаты</a:t>
            </a:r>
          </a:p>
          <a:p>
            <a:r>
              <a:rPr lang="ru-RU" b="1" dirty="0" err="1">
                <a:solidFill>
                  <a:schemeClr val="accent3"/>
                </a:solidFill>
              </a:rPr>
              <a:t>Кейсовая</a:t>
            </a:r>
            <a:r>
              <a:rPr lang="ru-RU" b="1" dirty="0">
                <a:solidFill>
                  <a:schemeClr val="accent3"/>
                </a:solidFill>
              </a:rPr>
              <a:t> технология</a:t>
            </a:r>
          </a:p>
          <a:p>
            <a:r>
              <a:rPr lang="ru-RU" b="1" dirty="0">
                <a:solidFill>
                  <a:schemeClr val="accent3"/>
                </a:solidFill>
              </a:rPr>
              <a:t>Мозаичный класс</a:t>
            </a:r>
          </a:p>
          <a:p>
            <a:r>
              <a:rPr lang="ru-RU" b="1" dirty="0">
                <a:solidFill>
                  <a:schemeClr val="accent3"/>
                </a:solidFill>
              </a:rPr>
              <a:t>Интернет-технологии</a:t>
            </a:r>
          </a:p>
          <a:p>
            <a:r>
              <a:rPr lang="ru-RU" b="1" dirty="0">
                <a:solidFill>
                  <a:schemeClr val="accent3"/>
                </a:solidFill>
              </a:rPr>
              <a:t>Технология творческих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3"/>
                </a:solidFill>
              </a:rPr>
              <a:t>    мастерских</a:t>
            </a:r>
          </a:p>
          <a:p>
            <a:r>
              <a:rPr lang="ru-RU" b="1" dirty="0">
                <a:solidFill>
                  <a:schemeClr val="accent3"/>
                </a:solidFill>
              </a:rPr>
              <a:t>Исследовательские технологии</a:t>
            </a:r>
          </a:p>
          <a:p>
            <a:r>
              <a:rPr lang="ru-RU" b="1" dirty="0">
                <a:solidFill>
                  <a:schemeClr val="accent3"/>
                </a:solidFill>
              </a:rPr>
              <a:t>Проектные технологии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/>
                </a:solidFill>
              </a:rPr>
              <a:t>                         + ИКТ-технологии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368">
            <a:off x="5869191" y="1494889"/>
            <a:ext cx="2959096" cy="23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4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8B88B-F25B-401D-A129-1902F6C6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52400"/>
            <a:ext cx="8801100" cy="9822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Формы</a:t>
            </a:r>
            <a:r>
              <a:rPr lang="ru-RU" b="1" dirty="0">
                <a:solidFill>
                  <a:srgbClr val="C00000"/>
                </a:solidFill>
              </a:rPr>
              <a:t> методической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41">
            <a:off x="109875" y="1467641"/>
            <a:ext cx="3168092" cy="23760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2" y="1204506"/>
            <a:ext cx="3378200" cy="2533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728">
            <a:off x="6042386" y="3627430"/>
            <a:ext cx="3149600" cy="236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182">
            <a:off x="78498" y="3851488"/>
            <a:ext cx="3352798" cy="2514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22143" b="10000"/>
          <a:stretch/>
        </p:blipFill>
        <p:spPr>
          <a:xfrm rot="21071318">
            <a:off x="3122609" y="4211951"/>
            <a:ext cx="3294913" cy="1995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671">
            <a:off x="6300344" y="1418622"/>
            <a:ext cx="2920874" cy="21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93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40BF-916D-4F65-A53D-75A51772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624110"/>
            <a:ext cx="7820025" cy="6522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и внеклассные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19218-5E74-422A-A400-30CAE250F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133600"/>
            <a:ext cx="7886700" cy="37776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проведение </a:t>
            </a:r>
            <a:r>
              <a:rPr lang="ru-RU" sz="28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метапредметной</a:t>
            </a:r>
            <a:r>
              <a:rPr lang="ru-RU" sz="2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декады, посвященной Году театра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Творческие мастерские </a:t>
            </a:r>
            <a:r>
              <a:rPr lang="ru-RU" sz="2800" b="1" dirty="0" err="1">
                <a:solidFill>
                  <a:schemeClr val="accent3"/>
                </a:solidFill>
              </a:rPr>
              <a:t>аттестующихся</a:t>
            </a:r>
            <a:r>
              <a:rPr lang="ru-RU" sz="2800" b="1" dirty="0">
                <a:solidFill>
                  <a:schemeClr val="accent3"/>
                </a:solidFill>
              </a:rPr>
              <a:t> учителей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Мастер-классы по применению нового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86864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5587D-6200-48AE-B8A1-D4C01FBA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81049"/>
            <a:ext cx="6377940" cy="88582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Педсоветы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082FB5-4C71-4CC8-B512-3B00F7CE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581151"/>
            <a:ext cx="8734425" cy="5162550"/>
          </a:xfrm>
        </p:spPr>
        <p:txBody>
          <a:bodyPr>
            <a:noAutofit/>
          </a:bodyPr>
          <a:lstStyle/>
          <a:p>
            <a:pPr lvl="0" algn="just"/>
            <a:r>
              <a:rPr lang="ru-RU" sz="2400" b="1" dirty="0">
                <a:solidFill>
                  <a:schemeClr val="accent3"/>
                </a:solidFill>
              </a:rPr>
              <a:t>Анализ работы школы за прошлый учебный год.</a:t>
            </a:r>
          </a:p>
          <a:p>
            <a:pPr algn="just"/>
            <a:r>
              <a:rPr lang="ru-RU" sz="2400" b="1" dirty="0">
                <a:solidFill>
                  <a:schemeClr val="accent3"/>
                </a:solidFill>
              </a:rPr>
              <a:t>План работы школы на 2019-2020гг</a:t>
            </a:r>
          </a:p>
          <a:p>
            <a:pPr algn="just"/>
            <a:r>
              <a:rPr lang="ru-RU" sz="2400" b="1" dirty="0">
                <a:solidFill>
                  <a:schemeClr val="accent3"/>
                </a:solidFill>
              </a:rPr>
              <a:t>Новой школе – новые педагогические технологии</a:t>
            </a:r>
          </a:p>
          <a:p>
            <a:pPr algn="just"/>
            <a:r>
              <a:rPr lang="ru-RU" sz="2400" b="1" dirty="0" smtClean="0">
                <a:solidFill>
                  <a:schemeClr val="accent3"/>
                </a:solidFill>
              </a:rPr>
              <a:t>Мир домашней работы учащихся</a:t>
            </a:r>
          </a:p>
          <a:p>
            <a:pPr algn="just"/>
            <a:r>
              <a:rPr lang="ru-RU" sz="2400" b="1" dirty="0" smtClean="0">
                <a:solidFill>
                  <a:schemeClr val="accent3"/>
                </a:solidFill>
              </a:rPr>
              <a:t>Находки </a:t>
            </a:r>
            <a:r>
              <a:rPr lang="ru-RU" sz="2400" b="1" dirty="0">
                <a:solidFill>
                  <a:schemeClr val="accent3"/>
                </a:solidFill>
              </a:rPr>
              <a:t>и проблемы в школе – педсовет-конференция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249329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Квалификационные категории педагогов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981713"/>
              </p:ext>
            </p:extLst>
          </p:nvPr>
        </p:nvGraphicFramePr>
        <p:xfrm>
          <a:off x="1943100" y="2133600"/>
          <a:ext cx="65913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11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711" y="1000125"/>
            <a:ext cx="843128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975" y="764373"/>
            <a:ext cx="7334250" cy="1293028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/>
                </a:solidFill>
              </a:rPr>
              <a:t>Методическая тема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1" y="2495550"/>
            <a:ext cx="8867774" cy="37680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>
                <a:solidFill>
                  <a:schemeClr val="accent3"/>
                </a:solidFill>
              </a:rPr>
              <a:t>  Личностное развитие участников образовательного процесса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chemeClr val="accent3"/>
                </a:solidFill>
              </a:rPr>
              <a:t> по индивидуальным образовательным  маршрутам</a:t>
            </a:r>
          </a:p>
        </p:txBody>
      </p:sp>
    </p:spTree>
    <p:extLst>
      <p:ext uri="{BB962C8B-B14F-4D97-AF65-F5344CB8AC3E}">
        <p14:creationId xmlns:p14="http://schemas.microsoft.com/office/powerpoint/2010/main" val="98099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C6161-F735-4F83-97BE-CE713015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54843"/>
            <a:ext cx="6972300" cy="133748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Самодиагностика затруднений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CDCB3-4607-4CE5-8272-A86F00D2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908313"/>
            <a:ext cx="8998225" cy="4779090"/>
          </a:xfrm>
        </p:spPr>
        <p:txBody>
          <a:bodyPr/>
          <a:lstStyle/>
          <a:p>
            <a:r>
              <a:rPr lang="ru-RU" sz="2800" b="1" dirty="0">
                <a:solidFill>
                  <a:schemeClr val="accent3"/>
                </a:solidFill>
              </a:rPr>
              <a:t>Индивидуальная программа развития ребенка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Взаимодействие с родителями по вопросам воспитания 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Коррекционно-развивающая работа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Подготовка учащихся к ЕГЭ по предметам по выбору</a:t>
            </a:r>
          </a:p>
          <a:p>
            <a:r>
              <a:rPr lang="ru-RU" sz="2800" b="1" dirty="0">
                <a:solidFill>
                  <a:schemeClr val="accent3"/>
                </a:solidFill>
              </a:rPr>
              <a:t>Требования </a:t>
            </a:r>
            <a:r>
              <a:rPr lang="ru-RU" sz="2800" b="1" dirty="0" err="1">
                <a:solidFill>
                  <a:schemeClr val="accent3"/>
                </a:solidFill>
              </a:rPr>
              <a:t>профстандарта</a:t>
            </a:r>
            <a:endParaRPr lang="ru-RU" sz="2800" b="1" dirty="0">
              <a:solidFill>
                <a:schemeClr val="accent3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42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850" y="764373"/>
            <a:ext cx="6701790" cy="12930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Цель методической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360" y="2571750"/>
            <a:ext cx="7955280" cy="369189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accent3"/>
                </a:solidFill>
              </a:rPr>
              <a:t>Обеспечение роста уровня профессиональной компетентности каждого учителя через индивидуальный образовательный маршрут </a:t>
            </a:r>
          </a:p>
        </p:txBody>
      </p:sp>
    </p:spTree>
    <p:extLst>
      <p:ext uri="{BB962C8B-B14F-4D97-AF65-F5344CB8AC3E}">
        <p14:creationId xmlns:p14="http://schemas.microsoft.com/office/powerpoint/2010/main" val="372800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764373"/>
            <a:ext cx="7301865" cy="12930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Задачи методической службы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75" y="2133600"/>
            <a:ext cx="7820025" cy="3777622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b="1" dirty="0">
                <a:solidFill>
                  <a:schemeClr val="accent3"/>
                </a:solidFill>
              </a:rPr>
              <a:t>вовлекать педагогический коллектив в инновационную деятельность для повышения профессиональной компетентности учителей и образовательных результатов учащихся; 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</a:rPr>
              <a:t>	обеспечивать непрерывность, персонификацию и актуальность повышения квалификации педагогических работников;</a:t>
            </a:r>
          </a:p>
          <a:p>
            <a:pPr algn="just"/>
            <a:r>
              <a:rPr lang="ru-RU" b="1" dirty="0">
                <a:solidFill>
                  <a:schemeClr val="accent3"/>
                </a:solidFill>
              </a:rPr>
              <a:t>	обеспечить научно-методическое сопровождение деятельности учителей в условиях введения </a:t>
            </a:r>
            <a:r>
              <a:rPr lang="ru-RU" b="1" dirty="0" err="1">
                <a:solidFill>
                  <a:schemeClr val="accent3"/>
                </a:solidFill>
              </a:rPr>
              <a:t>профстандарта</a:t>
            </a:r>
            <a:r>
              <a:rPr lang="ru-RU" b="1" dirty="0">
                <a:solidFill>
                  <a:schemeClr val="accent3"/>
                </a:solidFill>
              </a:rPr>
              <a:t>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294494103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</TotalTime>
  <Words>1282</Words>
  <Application>Microsoft Office PowerPoint</Application>
  <PresentationFormat>Экран (4:3)</PresentationFormat>
  <Paragraphs>237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 Методическая служба  МБОУ Досатуйской СОШ       2019-2020 </vt:lpstr>
      <vt:lpstr>Структура методической службы школы</vt:lpstr>
      <vt:lpstr>Формы методической работы</vt:lpstr>
      <vt:lpstr>Квалификационные категории педагогов</vt:lpstr>
      <vt:lpstr>Презентация PowerPoint</vt:lpstr>
      <vt:lpstr>Методическая тема школы</vt:lpstr>
      <vt:lpstr>Самодиагностика затруднений</vt:lpstr>
      <vt:lpstr>Цель методической службы</vt:lpstr>
      <vt:lpstr>Задачи методической службы</vt:lpstr>
      <vt:lpstr>Из Анализа  работы методической службы </vt:lpstr>
      <vt:lpstr>Этапы конкурса</vt:lpstr>
      <vt:lpstr>2этап – Фестиваль педагогических и  методических идей.  </vt:lpstr>
      <vt:lpstr>2этап –  Фестиваль педагогических и  методических идей. </vt:lpstr>
      <vt:lpstr> Третий этап конкурса ШМО   -  повышение профессиональной компетентности учителя  через курсы повышения квалификации и  участие учителя в конкурсах разных уровней. Каждый учитель работал в течение года по индивидуальному маршруту, а в конце учебного года анализировал свою   деятельность, заполняя «Анализ деятельности учителя». По итогам этого этапа методсовет решил каждому МО поставить по высшему балу – 10.  </vt:lpstr>
      <vt:lpstr>Повышение квалификации</vt:lpstr>
      <vt:lpstr>Участие учителей школы в конкурсах и конференциях</vt:lpstr>
      <vt:lpstr>Итоги конкурса ШМО   </vt:lpstr>
      <vt:lpstr>Награждения по итогам конкурса</vt:lpstr>
      <vt:lpstr>Методическая тема школы на 2019-2024 учебные годы:  «Создание образовательного пространства, обеспечивающего личностную, социальную и профессиональную успешность участников образовательных отношений на основе применения современных педагогических и информационных технологий в рамках Центра  цифрового и гуманитарного профилей «Точка роста»  </vt:lpstr>
      <vt:lpstr>Цели деятельности центра «Точка роста»: </vt:lpstr>
      <vt:lpstr>Цель методической службы школы</vt:lpstr>
      <vt:lpstr>Задачи Центра:</vt:lpstr>
      <vt:lpstr>Задачи методической службы школы</vt:lpstr>
      <vt:lpstr>Методическое сопровождение по реализации проекта «Точка роста» </vt:lpstr>
      <vt:lpstr>Инновации в школе  Проект «Современная школа»:  Центр цифрового, естественнонаучного и гуманитарного профилей «Точка роста»  </vt:lpstr>
      <vt:lpstr>Деятельность методсовета</vt:lpstr>
      <vt:lpstr>Внутрифирменное обучение</vt:lpstr>
      <vt:lpstr>Самообразование учителя</vt:lpstr>
      <vt:lpstr>Образовательные технологии  </vt:lpstr>
      <vt:lpstr>Открытые уроки и внеклассные мероприятия</vt:lpstr>
      <vt:lpstr>Педсоветы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служба  МБОУ Досатуйской СОШ</dc:title>
  <dc:creator>Пользователь</dc:creator>
  <cp:lastModifiedBy>Aleksandr Balagurov</cp:lastModifiedBy>
  <cp:revision>79</cp:revision>
  <dcterms:created xsi:type="dcterms:W3CDTF">2018-10-25T13:15:47Z</dcterms:created>
  <dcterms:modified xsi:type="dcterms:W3CDTF">2019-10-31T15:12:49Z</dcterms:modified>
</cp:coreProperties>
</file>