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sldIdLst>
    <p:sldId id="313" r:id="rId2"/>
    <p:sldId id="345" r:id="rId3"/>
    <p:sldId id="343" r:id="rId4"/>
    <p:sldId id="260" r:id="rId5"/>
    <p:sldId id="295" r:id="rId6"/>
    <p:sldId id="315" r:id="rId7"/>
    <p:sldId id="259" r:id="rId8"/>
    <p:sldId id="330" r:id="rId9"/>
    <p:sldId id="261" r:id="rId10"/>
    <p:sldId id="344" r:id="rId11"/>
    <p:sldId id="316" r:id="rId12"/>
    <p:sldId id="309" r:id="rId13"/>
    <p:sldId id="314" r:id="rId14"/>
    <p:sldId id="294" r:id="rId15"/>
    <p:sldId id="306" r:id="rId16"/>
    <p:sldId id="341" r:id="rId17"/>
    <p:sldId id="262" r:id="rId18"/>
    <p:sldId id="296" r:id="rId19"/>
    <p:sldId id="342" r:id="rId20"/>
    <p:sldId id="263" r:id="rId21"/>
    <p:sldId id="293" r:id="rId22"/>
    <p:sldId id="264" r:id="rId23"/>
    <p:sldId id="289" r:id="rId24"/>
    <p:sldId id="288" r:id="rId25"/>
    <p:sldId id="328" r:id="rId26"/>
    <p:sldId id="305" r:id="rId27"/>
    <p:sldId id="307" r:id="rId28"/>
    <p:sldId id="308" r:id="rId29"/>
    <p:sldId id="265" r:id="rId30"/>
    <p:sldId id="319" r:id="rId31"/>
    <p:sldId id="320" r:id="rId32"/>
    <p:sldId id="318" r:id="rId33"/>
    <p:sldId id="291" r:id="rId34"/>
    <p:sldId id="266" r:id="rId35"/>
    <p:sldId id="290" r:id="rId36"/>
    <p:sldId id="300" r:id="rId37"/>
    <p:sldId id="317" r:id="rId38"/>
    <p:sldId id="297" r:id="rId39"/>
    <p:sldId id="326" r:id="rId40"/>
    <p:sldId id="269" r:id="rId41"/>
    <p:sldId id="312" r:id="rId42"/>
    <p:sldId id="302" r:id="rId43"/>
    <p:sldId id="303" r:id="rId44"/>
    <p:sldId id="339" r:id="rId45"/>
    <p:sldId id="338" r:id="rId46"/>
    <p:sldId id="340" r:id="rId47"/>
    <p:sldId id="271" r:id="rId48"/>
    <p:sldId id="334" r:id="rId49"/>
    <p:sldId id="301" r:id="rId50"/>
    <p:sldId id="336" r:id="rId51"/>
    <p:sldId id="337" r:id="rId52"/>
    <p:sldId id="272" r:id="rId53"/>
    <p:sldId id="273" r:id="rId54"/>
    <p:sldId id="287" r:id="rId55"/>
    <p:sldId id="276" r:id="rId56"/>
    <p:sldId id="298" r:id="rId57"/>
    <p:sldId id="335" r:id="rId58"/>
    <p:sldId id="280" r:id="rId59"/>
    <p:sldId id="281" r:id="rId60"/>
    <p:sldId id="284" r:id="rId61"/>
    <p:sldId id="282" r:id="rId62"/>
    <p:sldId id="304" r:id="rId63"/>
    <p:sldId id="322" r:id="rId64"/>
    <p:sldId id="329" r:id="rId65"/>
    <p:sldId id="292" r:id="rId66"/>
    <p:sldId id="332" r:id="rId67"/>
    <p:sldId id="331" r:id="rId6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43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463A8C-E526-4A2E-8FD7-E38D91A765A1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0F77EC9-FD80-4251-AF4F-B1C268A3B7E6}">
      <dgm:prSet phldrT="[Текст]" custT="1"/>
      <dgm:spPr>
        <a:solidFill>
          <a:schemeClr val="accent2"/>
        </a:solidFill>
      </dgm:spPr>
      <dgm:t>
        <a:bodyPr/>
        <a:lstStyle/>
        <a:p>
          <a:pPr algn="ctr"/>
          <a:r>
            <a:rPr lang="ru-RU" sz="1800" b="1" dirty="0">
              <a:solidFill>
                <a:srgbClr val="0070C0"/>
              </a:solidFill>
            </a:rPr>
            <a:t>Образовательный центр</a:t>
          </a:r>
        </a:p>
      </dgm:t>
    </dgm:pt>
    <dgm:pt modelId="{4C30A149-65B9-4D6B-9BBC-71B747A469FD}" type="parTrans" cxnId="{D97E3E81-9638-4C97-B0C9-2A445CC6E21E}">
      <dgm:prSet/>
      <dgm:spPr/>
      <dgm:t>
        <a:bodyPr/>
        <a:lstStyle/>
        <a:p>
          <a:pPr algn="ctr"/>
          <a:endParaRPr lang="ru-RU"/>
        </a:p>
      </dgm:t>
    </dgm:pt>
    <dgm:pt modelId="{2E077106-5744-4E61-B8DE-F7A7E53C62F4}" type="sibTrans" cxnId="{D97E3E81-9638-4C97-B0C9-2A445CC6E21E}">
      <dgm:prSet/>
      <dgm:spPr/>
      <dgm:t>
        <a:bodyPr/>
        <a:lstStyle/>
        <a:p>
          <a:pPr algn="ctr"/>
          <a:endParaRPr lang="ru-RU"/>
        </a:p>
      </dgm:t>
    </dgm:pt>
    <dgm:pt modelId="{43AD89E4-D1C5-4C28-A404-B63A986640A5}">
      <dgm:prSet phldrT="[Текст]" custT="1"/>
      <dgm:spPr/>
      <dgm:t>
        <a:bodyPr/>
        <a:lstStyle/>
        <a:p>
          <a:pPr algn="ctr"/>
          <a:r>
            <a:rPr lang="ru-RU" sz="1400" dirty="0"/>
            <a:t>издательский центр</a:t>
          </a:r>
        </a:p>
      </dgm:t>
    </dgm:pt>
    <dgm:pt modelId="{1EC0E5A8-2C71-415D-8A22-0C2262F364C1}" type="parTrans" cxnId="{4FB0EABC-FAC7-49AB-9C5A-A257FCAD6784}">
      <dgm:prSet/>
      <dgm:spPr/>
      <dgm:t>
        <a:bodyPr/>
        <a:lstStyle/>
        <a:p>
          <a:pPr algn="ctr"/>
          <a:endParaRPr lang="ru-RU"/>
        </a:p>
      </dgm:t>
    </dgm:pt>
    <dgm:pt modelId="{6ACE0137-391C-4563-8311-48E42037680F}" type="sibTrans" cxnId="{4FB0EABC-FAC7-49AB-9C5A-A257FCAD6784}">
      <dgm:prSet/>
      <dgm:spPr/>
      <dgm:t>
        <a:bodyPr/>
        <a:lstStyle/>
        <a:p>
          <a:pPr algn="ctr"/>
          <a:endParaRPr lang="ru-RU"/>
        </a:p>
      </dgm:t>
    </dgm:pt>
    <dgm:pt modelId="{B4252C17-924E-48BE-9585-638518F20F75}">
      <dgm:prSet phldrT="[Текст]" custT="1"/>
      <dgm:spPr>
        <a:solidFill>
          <a:srgbClr val="00B0F0"/>
        </a:solidFill>
      </dgm:spPr>
      <dgm:t>
        <a:bodyPr/>
        <a:lstStyle/>
        <a:p>
          <a:pPr algn="ctr"/>
          <a:r>
            <a:rPr lang="ru-RU" sz="1400" dirty="0" err="1"/>
            <a:t>библиотека-медиатека</a:t>
          </a:r>
          <a:endParaRPr lang="ru-RU" sz="1400" dirty="0"/>
        </a:p>
      </dgm:t>
    </dgm:pt>
    <dgm:pt modelId="{B4644916-0D76-4CD3-AB68-D72ABD07FF73}" type="parTrans" cxnId="{85C23B8E-E664-471F-9C1E-83E986FCF1B3}">
      <dgm:prSet/>
      <dgm:spPr/>
      <dgm:t>
        <a:bodyPr/>
        <a:lstStyle/>
        <a:p>
          <a:pPr algn="ctr"/>
          <a:endParaRPr lang="ru-RU"/>
        </a:p>
      </dgm:t>
    </dgm:pt>
    <dgm:pt modelId="{AFA46DF2-84D2-46D9-9B5F-BDE6C77FA051}" type="sibTrans" cxnId="{85C23B8E-E664-471F-9C1E-83E986FCF1B3}">
      <dgm:prSet/>
      <dgm:spPr/>
      <dgm:t>
        <a:bodyPr/>
        <a:lstStyle/>
        <a:p>
          <a:pPr algn="ctr"/>
          <a:endParaRPr lang="ru-RU"/>
        </a:p>
      </dgm:t>
    </dgm:pt>
    <dgm:pt modelId="{19E049B8-505A-4FFE-AC65-421ADE87C1DA}">
      <dgm:prSet phldrT="[Текст]" custT="1"/>
      <dgm:spPr/>
      <dgm:t>
        <a:bodyPr/>
        <a:lstStyle/>
        <a:p>
          <a:pPr algn="ctr"/>
          <a:r>
            <a:rPr lang="ru-RU" sz="1400" dirty="0"/>
            <a:t>музыкальный центр</a:t>
          </a:r>
        </a:p>
      </dgm:t>
    </dgm:pt>
    <dgm:pt modelId="{3A91F917-5267-4097-A6AF-39EA5275E4CC}" type="parTrans" cxnId="{D30AA0CA-FC94-40AB-A410-67D1D410F530}">
      <dgm:prSet/>
      <dgm:spPr/>
      <dgm:t>
        <a:bodyPr/>
        <a:lstStyle/>
        <a:p>
          <a:pPr algn="ctr"/>
          <a:endParaRPr lang="ru-RU"/>
        </a:p>
      </dgm:t>
    </dgm:pt>
    <dgm:pt modelId="{9F8BC931-2E20-4DE1-82BC-746BC4BBAAC4}" type="sibTrans" cxnId="{D30AA0CA-FC94-40AB-A410-67D1D410F530}">
      <dgm:prSet/>
      <dgm:spPr/>
      <dgm:t>
        <a:bodyPr/>
        <a:lstStyle/>
        <a:p>
          <a:pPr algn="ctr"/>
          <a:endParaRPr lang="ru-RU"/>
        </a:p>
      </dgm:t>
    </dgm:pt>
    <dgm:pt modelId="{E1780F81-158B-4792-A592-F048210D2860}">
      <dgm:prSet phldrT="[Текст]" custT="1"/>
      <dgm:spPr>
        <a:solidFill>
          <a:srgbClr val="00B0F0"/>
        </a:solidFill>
      </dgm:spPr>
      <dgm:t>
        <a:bodyPr/>
        <a:lstStyle/>
        <a:p>
          <a:pPr algn="ctr"/>
          <a:r>
            <a:rPr lang="ru-RU" sz="1400" dirty="0"/>
            <a:t>хореографический центр</a:t>
          </a:r>
        </a:p>
      </dgm:t>
    </dgm:pt>
    <dgm:pt modelId="{3FA47A32-E1FD-4A42-88DD-26BBB19E4F4A}" type="parTrans" cxnId="{4B0AA280-39B5-4B72-960D-44B797079A52}">
      <dgm:prSet/>
      <dgm:spPr/>
      <dgm:t>
        <a:bodyPr/>
        <a:lstStyle/>
        <a:p>
          <a:pPr algn="ctr"/>
          <a:endParaRPr lang="ru-RU"/>
        </a:p>
      </dgm:t>
    </dgm:pt>
    <dgm:pt modelId="{17F368B7-7F26-4DD4-AE73-633B39B4813E}" type="sibTrans" cxnId="{4B0AA280-39B5-4B72-960D-44B797079A52}">
      <dgm:prSet/>
      <dgm:spPr/>
      <dgm:t>
        <a:bodyPr/>
        <a:lstStyle/>
        <a:p>
          <a:pPr algn="ctr"/>
          <a:endParaRPr lang="ru-RU"/>
        </a:p>
      </dgm:t>
    </dgm:pt>
    <dgm:pt modelId="{C301C5C3-2665-4D3C-AAEE-218DD5A5DDD0}">
      <dgm:prSet custT="1"/>
      <dgm:spPr/>
      <dgm:t>
        <a:bodyPr/>
        <a:lstStyle/>
        <a:p>
          <a:pPr algn="ctr"/>
          <a:r>
            <a:rPr lang="ru-RU" sz="1400" dirty="0"/>
            <a:t>художественный центр</a:t>
          </a:r>
        </a:p>
      </dgm:t>
    </dgm:pt>
    <dgm:pt modelId="{E35CF11E-1D7E-48DD-A3B7-336A61283B3F}" type="parTrans" cxnId="{A01A05EC-F394-4FB1-B11B-37FF5F72709A}">
      <dgm:prSet/>
      <dgm:spPr/>
      <dgm:t>
        <a:bodyPr/>
        <a:lstStyle/>
        <a:p>
          <a:pPr algn="ctr"/>
          <a:endParaRPr lang="ru-RU"/>
        </a:p>
      </dgm:t>
    </dgm:pt>
    <dgm:pt modelId="{A0D1D0CF-A61D-4C5B-AFA1-9FA195F1AFC9}" type="sibTrans" cxnId="{A01A05EC-F394-4FB1-B11B-37FF5F72709A}">
      <dgm:prSet/>
      <dgm:spPr/>
      <dgm:t>
        <a:bodyPr/>
        <a:lstStyle/>
        <a:p>
          <a:pPr algn="ctr"/>
          <a:endParaRPr lang="ru-RU"/>
        </a:p>
      </dgm:t>
    </dgm:pt>
    <dgm:pt modelId="{71360532-4A89-4481-A12F-14D3DFD06C0F}">
      <dgm:prSet custT="1"/>
      <dgm:spPr>
        <a:solidFill>
          <a:srgbClr val="00B0F0"/>
        </a:solidFill>
      </dgm:spPr>
      <dgm:t>
        <a:bodyPr/>
        <a:lstStyle/>
        <a:p>
          <a:pPr algn="ctr"/>
          <a:r>
            <a:rPr lang="ru-RU" sz="1400" dirty="0"/>
            <a:t>фото-</a:t>
          </a:r>
        </a:p>
        <a:p>
          <a:pPr algn="ctr"/>
          <a:r>
            <a:rPr lang="ru-RU" sz="1400" dirty="0"/>
            <a:t>киностудия</a:t>
          </a:r>
        </a:p>
      </dgm:t>
    </dgm:pt>
    <dgm:pt modelId="{E1D8B6B1-60C9-4396-8207-1780BEAFBB34}" type="parTrans" cxnId="{EDFB2280-8F8C-469F-AEE9-0A9B18831118}">
      <dgm:prSet/>
      <dgm:spPr/>
      <dgm:t>
        <a:bodyPr/>
        <a:lstStyle/>
        <a:p>
          <a:pPr algn="ctr"/>
          <a:endParaRPr lang="ru-RU"/>
        </a:p>
      </dgm:t>
    </dgm:pt>
    <dgm:pt modelId="{BFAE3EBD-1361-4850-9AD6-8C7B333992B7}" type="sibTrans" cxnId="{EDFB2280-8F8C-469F-AEE9-0A9B18831118}">
      <dgm:prSet/>
      <dgm:spPr/>
      <dgm:t>
        <a:bodyPr/>
        <a:lstStyle/>
        <a:p>
          <a:pPr algn="ctr"/>
          <a:endParaRPr lang="ru-RU"/>
        </a:p>
      </dgm:t>
    </dgm:pt>
    <dgm:pt modelId="{5415CFDC-6F8A-4819-95AD-171131CB11D9}">
      <dgm:prSet custT="1"/>
      <dgm:spPr/>
      <dgm:t>
        <a:bodyPr/>
        <a:lstStyle/>
        <a:p>
          <a:pPr algn="ctr"/>
          <a:r>
            <a:rPr lang="ru-RU" sz="1400" dirty="0"/>
            <a:t>спортивный центр</a:t>
          </a:r>
        </a:p>
      </dgm:t>
    </dgm:pt>
    <dgm:pt modelId="{0C5F727C-0364-4DC5-8BC2-7846C55623F7}" type="parTrans" cxnId="{C68F991B-698D-408F-92C0-C5571C478D7F}">
      <dgm:prSet/>
      <dgm:spPr/>
      <dgm:t>
        <a:bodyPr/>
        <a:lstStyle/>
        <a:p>
          <a:pPr algn="ctr"/>
          <a:endParaRPr lang="ru-RU"/>
        </a:p>
      </dgm:t>
    </dgm:pt>
    <dgm:pt modelId="{5ED2A0E2-A724-485B-910F-EDA089D86CED}" type="sibTrans" cxnId="{C68F991B-698D-408F-92C0-C5571C478D7F}">
      <dgm:prSet/>
      <dgm:spPr/>
      <dgm:t>
        <a:bodyPr/>
        <a:lstStyle/>
        <a:p>
          <a:pPr algn="ctr"/>
          <a:endParaRPr lang="ru-RU"/>
        </a:p>
      </dgm:t>
    </dgm:pt>
    <dgm:pt modelId="{61DD15B5-8225-4892-8907-DE7FE1920C0A}">
      <dgm:prSet custT="1"/>
      <dgm:spPr>
        <a:solidFill>
          <a:srgbClr val="00B0F0"/>
        </a:solidFill>
      </dgm:spPr>
      <dgm:t>
        <a:bodyPr/>
        <a:lstStyle/>
        <a:p>
          <a:pPr algn="ctr"/>
          <a:r>
            <a:rPr lang="ru-RU" sz="1400" dirty="0"/>
            <a:t>медицинский блок</a:t>
          </a:r>
        </a:p>
      </dgm:t>
    </dgm:pt>
    <dgm:pt modelId="{80946D31-B3E2-4B8F-81E4-EB9D8EAD8E26}" type="parTrans" cxnId="{E640781D-A361-424F-B044-E45FFA2D9530}">
      <dgm:prSet/>
      <dgm:spPr/>
      <dgm:t>
        <a:bodyPr/>
        <a:lstStyle/>
        <a:p>
          <a:pPr algn="ctr"/>
          <a:endParaRPr lang="ru-RU"/>
        </a:p>
      </dgm:t>
    </dgm:pt>
    <dgm:pt modelId="{6809C83A-B75C-4543-B3B0-4D200744B64E}" type="sibTrans" cxnId="{E640781D-A361-424F-B044-E45FFA2D9530}">
      <dgm:prSet/>
      <dgm:spPr/>
      <dgm:t>
        <a:bodyPr/>
        <a:lstStyle/>
        <a:p>
          <a:pPr algn="ctr"/>
          <a:endParaRPr lang="ru-RU"/>
        </a:p>
      </dgm:t>
    </dgm:pt>
    <dgm:pt modelId="{4AC4B90B-0C8B-4B69-B3AB-3B297BD27A8C}">
      <dgm:prSet custT="1"/>
      <dgm:spPr/>
      <dgm:t>
        <a:bodyPr/>
        <a:lstStyle/>
        <a:p>
          <a:pPr algn="ctr"/>
          <a:r>
            <a:rPr lang="ru-RU" sz="1400" dirty="0"/>
            <a:t>интернет-клуб</a:t>
          </a:r>
        </a:p>
      </dgm:t>
    </dgm:pt>
    <dgm:pt modelId="{1CDA0575-7F52-4946-85E2-E43262364A5F}" type="parTrans" cxnId="{D9F9D871-3F63-4287-BA47-C64618A6219B}">
      <dgm:prSet/>
      <dgm:spPr/>
      <dgm:t>
        <a:bodyPr/>
        <a:lstStyle/>
        <a:p>
          <a:pPr algn="ctr"/>
          <a:endParaRPr lang="ru-RU"/>
        </a:p>
      </dgm:t>
    </dgm:pt>
    <dgm:pt modelId="{9EE08C80-8C9D-476F-AABE-0975DFAC425B}" type="sibTrans" cxnId="{D9F9D871-3F63-4287-BA47-C64618A6219B}">
      <dgm:prSet/>
      <dgm:spPr/>
      <dgm:t>
        <a:bodyPr/>
        <a:lstStyle/>
        <a:p>
          <a:pPr algn="ctr"/>
          <a:endParaRPr lang="ru-RU"/>
        </a:p>
      </dgm:t>
    </dgm:pt>
    <dgm:pt modelId="{38E7EF58-173E-40E4-8E2B-469C2C9D2E03}">
      <dgm:prSet custT="1"/>
      <dgm:spPr>
        <a:solidFill>
          <a:srgbClr val="00B0F0"/>
        </a:solidFill>
      </dgm:spPr>
      <dgm:t>
        <a:bodyPr/>
        <a:lstStyle/>
        <a:p>
          <a:pPr algn="ctr"/>
          <a:r>
            <a:rPr lang="ru-RU" sz="1400" dirty="0"/>
            <a:t>швейная мастерская</a:t>
          </a:r>
        </a:p>
      </dgm:t>
    </dgm:pt>
    <dgm:pt modelId="{76FBC4AD-A0B6-431F-ADB5-3FE42CDD32F0}" type="parTrans" cxnId="{77BC1F8F-9D76-4FC7-9A8A-32AE9286D3CD}">
      <dgm:prSet/>
      <dgm:spPr/>
      <dgm:t>
        <a:bodyPr/>
        <a:lstStyle/>
        <a:p>
          <a:pPr algn="ctr"/>
          <a:endParaRPr lang="ru-RU"/>
        </a:p>
      </dgm:t>
    </dgm:pt>
    <dgm:pt modelId="{1656E0E1-6A7F-416C-89B1-9C840DA89106}" type="sibTrans" cxnId="{77BC1F8F-9D76-4FC7-9A8A-32AE9286D3CD}">
      <dgm:prSet/>
      <dgm:spPr/>
      <dgm:t>
        <a:bodyPr/>
        <a:lstStyle/>
        <a:p>
          <a:pPr algn="ctr"/>
          <a:endParaRPr lang="ru-RU"/>
        </a:p>
      </dgm:t>
    </dgm:pt>
    <dgm:pt modelId="{34CB5B6F-60AC-467A-879C-58038CF21459}">
      <dgm:prSet custT="1"/>
      <dgm:spPr/>
      <dgm:t>
        <a:bodyPr/>
        <a:lstStyle/>
        <a:p>
          <a:pPr algn="ctr"/>
          <a:r>
            <a:rPr lang="ru-RU" sz="1400" dirty="0"/>
            <a:t>столярная мастерская</a:t>
          </a:r>
        </a:p>
      </dgm:t>
    </dgm:pt>
    <dgm:pt modelId="{1EAAB3B2-1EE2-4FE6-9C30-B162B4FB3511}" type="parTrans" cxnId="{823E9A9E-9B81-4149-B8B5-34CE1B4400BD}">
      <dgm:prSet/>
      <dgm:spPr/>
      <dgm:t>
        <a:bodyPr/>
        <a:lstStyle/>
        <a:p>
          <a:pPr algn="ctr"/>
          <a:endParaRPr lang="ru-RU"/>
        </a:p>
      </dgm:t>
    </dgm:pt>
    <dgm:pt modelId="{3E73F5EE-C003-4C34-8CBE-4D092756BC09}" type="sibTrans" cxnId="{823E9A9E-9B81-4149-B8B5-34CE1B4400BD}">
      <dgm:prSet/>
      <dgm:spPr/>
      <dgm:t>
        <a:bodyPr/>
        <a:lstStyle/>
        <a:p>
          <a:pPr algn="ctr"/>
          <a:endParaRPr lang="ru-RU"/>
        </a:p>
      </dgm:t>
    </dgm:pt>
    <dgm:pt modelId="{ED0C0685-EF63-4D06-AC24-C773A5B68E80}">
      <dgm:prSet custT="1"/>
      <dgm:spPr>
        <a:solidFill>
          <a:srgbClr val="00B0F0"/>
        </a:solidFill>
      </dgm:spPr>
      <dgm:t>
        <a:bodyPr/>
        <a:lstStyle/>
        <a:p>
          <a:pPr algn="ctr"/>
          <a:r>
            <a:rPr lang="ru-RU" sz="1600" dirty="0"/>
            <a:t>автоклуб</a:t>
          </a:r>
        </a:p>
      </dgm:t>
    </dgm:pt>
    <dgm:pt modelId="{DE215984-4055-4E6A-920E-9DBC1D5A3CDC}" type="parTrans" cxnId="{F3C7C901-6335-46C6-B5DF-FF7E2A0CE870}">
      <dgm:prSet/>
      <dgm:spPr/>
      <dgm:t>
        <a:bodyPr/>
        <a:lstStyle/>
        <a:p>
          <a:pPr algn="ctr"/>
          <a:endParaRPr lang="ru-RU"/>
        </a:p>
      </dgm:t>
    </dgm:pt>
    <dgm:pt modelId="{1F547E02-2933-4985-B5EB-FA34EE731B1B}" type="sibTrans" cxnId="{F3C7C901-6335-46C6-B5DF-FF7E2A0CE870}">
      <dgm:prSet/>
      <dgm:spPr/>
      <dgm:t>
        <a:bodyPr/>
        <a:lstStyle/>
        <a:p>
          <a:pPr algn="ctr"/>
          <a:endParaRPr lang="ru-RU"/>
        </a:p>
      </dgm:t>
    </dgm:pt>
    <dgm:pt modelId="{65529F06-A2B9-4D4B-B99F-ACA0F641ACB2}" type="pres">
      <dgm:prSet presAssocID="{34463A8C-E526-4A2E-8FD7-E38D91A765A1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FDD14F3-09A8-4E47-A19E-38BEB9EBE08E}" type="pres">
      <dgm:prSet presAssocID="{A0F77EC9-FD80-4251-AF4F-B1C268A3B7E6}" presName="centerShape" presStyleLbl="node0" presStyleIdx="0" presStyleCnt="1" custScaleX="336915" custScaleY="216092" custLinFactNeighborX="-1102" custLinFactNeighborY="-5484"/>
      <dgm:spPr>
        <a:prstGeom prst="pentagon">
          <a:avLst/>
        </a:prstGeom>
      </dgm:spPr>
      <dgm:t>
        <a:bodyPr/>
        <a:lstStyle/>
        <a:p>
          <a:endParaRPr lang="ru-RU"/>
        </a:p>
      </dgm:t>
    </dgm:pt>
    <dgm:pt modelId="{30E5235F-FCC6-477C-8CD2-A3E2789B6AB4}" type="pres">
      <dgm:prSet presAssocID="{1EC0E5A8-2C71-415D-8A22-0C2262F364C1}" presName="Name9" presStyleLbl="parChTrans1D2" presStyleIdx="0" presStyleCnt="12"/>
      <dgm:spPr/>
      <dgm:t>
        <a:bodyPr/>
        <a:lstStyle/>
        <a:p>
          <a:endParaRPr lang="ru-RU"/>
        </a:p>
      </dgm:t>
    </dgm:pt>
    <dgm:pt modelId="{014326D3-C75D-426E-A300-B669F663D19F}" type="pres">
      <dgm:prSet presAssocID="{1EC0E5A8-2C71-415D-8A22-0C2262F364C1}" presName="connTx" presStyleLbl="parChTrans1D2" presStyleIdx="0" presStyleCnt="12"/>
      <dgm:spPr/>
      <dgm:t>
        <a:bodyPr/>
        <a:lstStyle/>
        <a:p>
          <a:endParaRPr lang="ru-RU"/>
        </a:p>
      </dgm:t>
    </dgm:pt>
    <dgm:pt modelId="{AA73D443-A26D-4CC4-A17E-345F991BF9D1}" type="pres">
      <dgm:prSet presAssocID="{43AD89E4-D1C5-4C28-A404-B63A986640A5}" presName="node" presStyleLbl="node1" presStyleIdx="0" presStyleCnt="12" custScaleX="1814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FED66E-6A13-4CC7-BF52-68E16D16F780}" type="pres">
      <dgm:prSet presAssocID="{B4644916-0D76-4CD3-AB68-D72ABD07FF73}" presName="Name9" presStyleLbl="parChTrans1D2" presStyleIdx="1" presStyleCnt="12"/>
      <dgm:spPr/>
      <dgm:t>
        <a:bodyPr/>
        <a:lstStyle/>
        <a:p>
          <a:endParaRPr lang="ru-RU"/>
        </a:p>
      </dgm:t>
    </dgm:pt>
    <dgm:pt modelId="{BD0149A1-70CF-4F23-A72C-E758D082E5C8}" type="pres">
      <dgm:prSet presAssocID="{B4644916-0D76-4CD3-AB68-D72ABD07FF73}" presName="connTx" presStyleLbl="parChTrans1D2" presStyleIdx="1" presStyleCnt="12"/>
      <dgm:spPr/>
      <dgm:t>
        <a:bodyPr/>
        <a:lstStyle/>
        <a:p>
          <a:endParaRPr lang="ru-RU"/>
        </a:p>
      </dgm:t>
    </dgm:pt>
    <dgm:pt modelId="{7A4EBC80-90DA-437D-B7C0-EF68EB55B938}" type="pres">
      <dgm:prSet presAssocID="{B4252C17-924E-48BE-9585-638518F20F75}" presName="node" presStyleLbl="node1" presStyleIdx="1" presStyleCnt="12" custScaleX="1670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804E56-72DC-4DDB-ABDE-03371EDB93F1}" type="pres">
      <dgm:prSet presAssocID="{3A91F917-5267-4097-A6AF-39EA5275E4CC}" presName="Name9" presStyleLbl="parChTrans1D2" presStyleIdx="2" presStyleCnt="12"/>
      <dgm:spPr/>
      <dgm:t>
        <a:bodyPr/>
        <a:lstStyle/>
        <a:p>
          <a:endParaRPr lang="ru-RU"/>
        </a:p>
      </dgm:t>
    </dgm:pt>
    <dgm:pt modelId="{B849832D-1AB3-458B-8321-475ABD0AD2B5}" type="pres">
      <dgm:prSet presAssocID="{3A91F917-5267-4097-A6AF-39EA5275E4CC}" presName="connTx" presStyleLbl="parChTrans1D2" presStyleIdx="2" presStyleCnt="12"/>
      <dgm:spPr/>
      <dgm:t>
        <a:bodyPr/>
        <a:lstStyle/>
        <a:p>
          <a:endParaRPr lang="ru-RU"/>
        </a:p>
      </dgm:t>
    </dgm:pt>
    <dgm:pt modelId="{B0A8788E-B70D-42B4-888A-A91C612E3BF3}" type="pres">
      <dgm:prSet presAssocID="{19E049B8-505A-4FFE-AC65-421ADE87C1DA}" presName="node" presStyleLbl="node1" presStyleIdx="2" presStyleCnt="12" custScaleX="201298" custScaleY="1420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2FDD5B-FC3B-410A-B4E4-2480460936A6}" type="pres">
      <dgm:prSet presAssocID="{3FA47A32-E1FD-4A42-88DD-26BBB19E4F4A}" presName="Name9" presStyleLbl="parChTrans1D2" presStyleIdx="3" presStyleCnt="12"/>
      <dgm:spPr/>
      <dgm:t>
        <a:bodyPr/>
        <a:lstStyle/>
        <a:p>
          <a:endParaRPr lang="ru-RU"/>
        </a:p>
      </dgm:t>
    </dgm:pt>
    <dgm:pt modelId="{94A88D5E-AA3E-47E2-B1B7-678269BE4B62}" type="pres">
      <dgm:prSet presAssocID="{3FA47A32-E1FD-4A42-88DD-26BBB19E4F4A}" presName="connTx" presStyleLbl="parChTrans1D2" presStyleIdx="3" presStyleCnt="12"/>
      <dgm:spPr/>
      <dgm:t>
        <a:bodyPr/>
        <a:lstStyle/>
        <a:p>
          <a:endParaRPr lang="ru-RU"/>
        </a:p>
      </dgm:t>
    </dgm:pt>
    <dgm:pt modelId="{AA28AA78-0152-485F-BE32-435B3BF266FB}" type="pres">
      <dgm:prSet presAssocID="{E1780F81-158B-4792-A592-F048210D2860}" presName="node" presStyleLbl="node1" presStyleIdx="3" presStyleCnt="12" custScaleX="251297" custScaleY="102411" custRadScaleRad="106716" custRadScaleInc="-24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A0F5F2-E206-4D7C-B633-A5F42DB63B9E}" type="pres">
      <dgm:prSet presAssocID="{E35CF11E-1D7E-48DD-A3B7-336A61283B3F}" presName="Name9" presStyleLbl="parChTrans1D2" presStyleIdx="4" presStyleCnt="12"/>
      <dgm:spPr/>
      <dgm:t>
        <a:bodyPr/>
        <a:lstStyle/>
        <a:p>
          <a:endParaRPr lang="ru-RU"/>
        </a:p>
      </dgm:t>
    </dgm:pt>
    <dgm:pt modelId="{4C06ACE7-2EAA-4407-AE57-72B6E97F943E}" type="pres">
      <dgm:prSet presAssocID="{E35CF11E-1D7E-48DD-A3B7-336A61283B3F}" presName="connTx" presStyleLbl="parChTrans1D2" presStyleIdx="4" presStyleCnt="12"/>
      <dgm:spPr/>
      <dgm:t>
        <a:bodyPr/>
        <a:lstStyle/>
        <a:p>
          <a:endParaRPr lang="ru-RU"/>
        </a:p>
      </dgm:t>
    </dgm:pt>
    <dgm:pt modelId="{EB0B38EE-190E-44FE-9FF5-A9A65189CE21}" type="pres">
      <dgm:prSet presAssocID="{C301C5C3-2665-4D3C-AAEE-218DD5A5DDD0}" presName="node" presStyleLbl="node1" presStyleIdx="4" presStyleCnt="12" custScaleX="219548" custScaleY="98794" custRadScaleRad="102600" custRadScaleInc="-47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66EE1B-5A3A-44E2-A8C4-44A52C2043BB}" type="pres">
      <dgm:prSet presAssocID="{E1D8B6B1-60C9-4396-8207-1780BEAFBB34}" presName="Name9" presStyleLbl="parChTrans1D2" presStyleIdx="5" presStyleCnt="12"/>
      <dgm:spPr/>
      <dgm:t>
        <a:bodyPr/>
        <a:lstStyle/>
        <a:p>
          <a:endParaRPr lang="ru-RU"/>
        </a:p>
      </dgm:t>
    </dgm:pt>
    <dgm:pt modelId="{A10440F4-DAAE-44EB-AC3F-05A733B13E7B}" type="pres">
      <dgm:prSet presAssocID="{E1D8B6B1-60C9-4396-8207-1780BEAFBB34}" presName="connTx" presStyleLbl="parChTrans1D2" presStyleIdx="5" presStyleCnt="12"/>
      <dgm:spPr/>
      <dgm:t>
        <a:bodyPr/>
        <a:lstStyle/>
        <a:p>
          <a:endParaRPr lang="ru-RU"/>
        </a:p>
      </dgm:t>
    </dgm:pt>
    <dgm:pt modelId="{DAF9427C-E23E-4362-828C-5A05BCCF103A}" type="pres">
      <dgm:prSet presAssocID="{71360532-4A89-4481-A12F-14D3DFD06C0F}" presName="node" presStyleLbl="node1" presStyleIdx="5" presStyleCnt="12" custScaleX="210260" custScaleY="118014" custRadScaleRad="91320" custRadScaleInc="-631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5DB5DE-BBB4-4849-A812-EFA1332328DD}" type="pres">
      <dgm:prSet presAssocID="{0C5F727C-0364-4DC5-8BC2-7846C55623F7}" presName="Name9" presStyleLbl="parChTrans1D2" presStyleIdx="6" presStyleCnt="12"/>
      <dgm:spPr/>
      <dgm:t>
        <a:bodyPr/>
        <a:lstStyle/>
        <a:p>
          <a:endParaRPr lang="ru-RU"/>
        </a:p>
      </dgm:t>
    </dgm:pt>
    <dgm:pt modelId="{16B06DC0-0F88-404A-A3B1-D66737A36CB8}" type="pres">
      <dgm:prSet presAssocID="{0C5F727C-0364-4DC5-8BC2-7846C55623F7}" presName="connTx" presStyleLbl="parChTrans1D2" presStyleIdx="6" presStyleCnt="12"/>
      <dgm:spPr/>
      <dgm:t>
        <a:bodyPr/>
        <a:lstStyle/>
        <a:p>
          <a:endParaRPr lang="ru-RU"/>
        </a:p>
      </dgm:t>
    </dgm:pt>
    <dgm:pt modelId="{CB8320A7-0531-4C7E-A453-D31E57850F85}" type="pres">
      <dgm:prSet presAssocID="{5415CFDC-6F8A-4819-95AD-171131CB11D9}" presName="node" presStyleLbl="node1" presStyleIdx="6" presStyleCnt="12" custScaleX="258651" custScaleY="93632" custRadScaleRad="102069" custRadScaleInc="-320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8963E9-B0C0-4762-BDFD-FE8B1C6676D2}" type="pres">
      <dgm:prSet presAssocID="{80946D31-B3E2-4B8F-81E4-EB9D8EAD8E26}" presName="Name9" presStyleLbl="parChTrans1D2" presStyleIdx="7" presStyleCnt="12"/>
      <dgm:spPr/>
      <dgm:t>
        <a:bodyPr/>
        <a:lstStyle/>
        <a:p>
          <a:endParaRPr lang="ru-RU"/>
        </a:p>
      </dgm:t>
    </dgm:pt>
    <dgm:pt modelId="{EA466BD2-BD77-4395-8065-66A5EDEDBD98}" type="pres">
      <dgm:prSet presAssocID="{80946D31-B3E2-4B8F-81E4-EB9D8EAD8E26}" presName="connTx" presStyleLbl="parChTrans1D2" presStyleIdx="7" presStyleCnt="12"/>
      <dgm:spPr/>
      <dgm:t>
        <a:bodyPr/>
        <a:lstStyle/>
        <a:p>
          <a:endParaRPr lang="ru-RU"/>
        </a:p>
      </dgm:t>
    </dgm:pt>
    <dgm:pt modelId="{AE62CFB6-F261-43E9-AD33-09E00A23A231}" type="pres">
      <dgm:prSet presAssocID="{61DD15B5-8225-4892-8907-DE7FE1920C0A}" presName="node" presStyleLbl="node1" presStyleIdx="7" presStyleCnt="12" custScaleX="198293" custScaleY="824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41057E-2CF7-490B-AB7E-51B58146C518}" type="pres">
      <dgm:prSet presAssocID="{1CDA0575-7F52-4946-85E2-E43262364A5F}" presName="Name9" presStyleLbl="parChTrans1D2" presStyleIdx="8" presStyleCnt="12"/>
      <dgm:spPr/>
      <dgm:t>
        <a:bodyPr/>
        <a:lstStyle/>
        <a:p>
          <a:endParaRPr lang="ru-RU"/>
        </a:p>
      </dgm:t>
    </dgm:pt>
    <dgm:pt modelId="{BDC833A3-FBD6-4ACA-8669-EE8D248DE16C}" type="pres">
      <dgm:prSet presAssocID="{1CDA0575-7F52-4946-85E2-E43262364A5F}" presName="connTx" presStyleLbl="parChTrans1D2" presStyleIdx="8" presStyleCnt="12"/>
      <dgm:spPr/>
      <dgm:t>
        <a:bodyPr/>
        <a:lstStyle/>
        <a:p>
          <a:endParaRPr lang="ru-RU"/>
        </a:p>
      </dgm:t>
    </dgm:pt>
    <dgm:pt modelId="{F21FBB56-B844-4190-B85C-511E76085243}" type="pres">
      <dgm:prSet presAssocID="{4AC4B90B-0C8B-4B69-B3AB-3B297BD27A8C}" presName="node" presStyleLbl="node1" presStyleIdx="8" presStyleCnt="12" custScaleX="187011" custScaleY="127191" custRadScaleRad="100179" custRadScaleInc="52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412A56-04DD-4928-B564-A64DE71E1233}" type="pres">
      <dgm:prSet presAssocID="{76FBC4AD-A0B6-431F-ADB5-3FE42CDD32F0}" presName="Name9" presStyleLbl="parChTrans1D2" presStyleIdx="9" presStyleCnt="12"/>
      <dgm:spPr/>
      <dgm:t>
        <a:bodyPr/>
        <a:lstStyle/>
        <a:p>
          <a:endParaRPr lang="ru-RU"/>
        </a:p>
      </dgm:t>
    </dgm:pt>
    <dgm:pt modelId="{29335222-4F6F-4796-AFCB-3AAD7B7BF3BC}" type="pres">
      <dgm:prSet presAssocID="{76FBC4AD-A0B6-431F-ADB5-3FE42CDD32F0}" presName="connTx" presStyleLbl="parChTrans1D2" presStyleIdx="9" presStyleCnt="12"/>
      <dgm:spPr/>
      <dgm:t>
        <a:bodyPr/>
        <a:lstStyle/>
        <a:p>
          <a:endParaRPr lang="ru-RU"/>
        </a:p>
      </dgm:t>
    </dgm:pt>
    <dgm:pt modelId="{D0CD553B-39D8-466E-8A82-AC0815F2D994}" type="pres">
      <dgm:prSet presAssocID="{38E7EF58-173E-40E4-8E2B-469C2C9D2E03}" presName="node" presStyleLbl="node1" presStyleIdx="9" presStyleCnt="12" custScaleX="196274" custScaleY="1405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254844-D5EE-4CFB-AD42-9EA053AB5A05}" type="pres">
      <dgm:prSet presAssocID="{1EAAB3B2-1EE2-4FE6-9C30-B162B4FB3511}" presName="Name9" presStyleLbl="parChTrans1D2" presStyleIdx="10" presStyleCnt="12"/>
      <dgm:spPr/>
      <dgm:t>
        <a:bodyPr/>
        <a:lstStyle/>
        <a:p>
          <a:endParaRPr lang="ru-RU"/>
        </a:p>
      </dgm:t>
    </dgm:pt>
    <dgm:pt modelId="{EC0B1C16-B1B1-4344-A92D-A1719B8F0A88}" type="pres">
      <dgm:prSet presAssocID="{1EAAB3B2-1EE2-4FE6-9C30-B162B4FB3511}" presName="connTx" presStyleLbl="parChTrans1D2" presStyleIdx="10" presStyleCnt="12"/>
      <dgm:spPr/>
      <dgm:t>
        <a:bodyPr/>
        <a:lstStyle/>
        <a:p>
          <a:endParaRPr lang="ru-RU"/>
        </a:p>
      </dgm:t>
    </dgm:pt>
    <dgm:pt modelId="{BF8F8E31-8024-4FF2-A54F-5E543BB8DF6D}" type="pres">
      <dgm:prSet presAssocID="{34CB5B6F-60AC-467A-879C-58038CF21459}" presName="node" presStyleLbl="node1" presStyleIdx="10" presStyleCnt="12" custScaleX="1814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F22F3B-5A4A-4FA7-94C0-4BD9A2BD6248}" type="pres">
      <dgm:prSet presAssocID="{DE215984-4055-4E6A-920E-9DBC1D5A3CDC}" presName="Name9" presStyleLbl="parChTrans1D2" presStyleIdx="11" presStyleCnt="12"/>
      <dgm:spPr/>
      <dgm:t>
        <a:bodyPr/>
        <a:lstStyle/>
        <a:p>
          <a:endParaRPr lang="ru-RU"/>
        </a:p>
      </dgm:t>
    </dgm:pt>
    <dgm:pt modelId="{9EA571ED-A473-4515-A184-953A5157B259}" type="pres">
      <dgm:prSet presAssocID="{DE215984-4055-4E6A-920E-9DBC1D5A3CDC}" presName="connTx" presStyleLbl="parChTrans1D2" presStyleIdx="11" presStyleCnt="12"/>
      <dgm:spPr/>
      <dgm:t>
        <a:bodyPr/>
        <a:lstStyle/>
        <a:p>
          <a:endParaRPr lang="ru-RU"/>
        </a:p>
      </dgm:t>
    </dgm:pt>
    <dgm:pt modelId="{16E14A4B-C20E-4751-A82C-30FADC7E1601}" type="pres">
      <dgm:prSet presAssocID="{ED0C0685-EF63-4D06-AC24-C773A5B68E80}" presName="node" presStyleLbl="node1" presStyleIdx="11" presStyleCnt="12" custScaleX="165175" custRadScaleRad="99425" custRadScaleInc="-324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6470A9B-8678-438E-B5FF-A1A5B592A194}" type="presOf" srcId="{A0F77EC9-FD80-4251-AF4F-B1C268A3B7E6}" destId="{5FDD14F3-09A8-4E47-A19E-38BEB9EBE08E}" srcOrd="0" destOrd="0" presId="urn:microsoft.com/office/officeart/2005/8/layout/radial1"/>
    <dgm:cxn modelId="{B73484D1-C1B3-4D7F-86F5-CEC033E0A86D}" type="presOf" srcId="{1EC0E5A8-2C71-415D-8A22-0C2262F364C1}" destId="{014326D3-C75D-426E-A300-B669F663D19F}" srcOrd="1" destOrd="0" presId="urn:microsoft.com/office/officeart/2005/8/layout/radial1"/>
    <dgm:cxn modelId="{42DD1C1F-82A1-4370-A037-713232CCE538}" type="presOf" srcId="{3A91F917-5267-4097-A6AF-39EA5275E4CC}" destId="{F0804E56-72DC-4DDB-ABDE-03371EDB93F1}" srcOrd="0" destOrd="0" presId="urn:microsoft.com/office/officeart/2005/8/layout/radial1"/>
    <dgm:cxn modelId="{16917D56-B255-4005-A2A3-964D185ADE4A}" type="presOf" srcId="{ED0C0685-EF63-4D06-AC24-C773A5B68E80}" destId="{16E14A4B-C20E-4751-A82C-30FADC7E1601}" srcOrd="0" destOrd="0" presId="urn:microsoft.com/office/officeart/2005/8/layout/radial1"/>
    <dgm:cxn modelId="{E386E21E-DC20-4DFA-94A3-B9D3551F0C71}" type="presOf" srcId="{C301C5C3-2665-4D3C-AAEE-218DD5A5DDD0}" destId="{EB0B38EE-190E-44FE-9FF5-A9A65189CE21}" srcOrd="0" destOrd="0" presId="urn:microsoft.com/office/officeart/2005/8/layout/radial1"/>
    <dgm:cxn modelId="{3C8DA5D9-BBD5-4E34-BF5E-65AD4F9F3134}" type="presOf" srcId="{E35CF11E-1D7E-48DD-A3B7-336A61283B3F}" destId="{4C06ACE7-2EAA-4407-AE57-72B6E97F943E}" srcOrd="1" destOrd="0" presId="urn:microsoft.com/office/officeart/2005/8/layout/radial1"/>
    <dgm:cxn modelId="{BF278B94-F747-45A6-99F6-36E85A834ED9}" type="presOf" srcId="{76FBC4AD-A0B6-431F-ADB5-3FE42CDD32F0}" destId="{DC412A56-04DD-4928-B564-A64DE71E1233}" srcOrd="0" destOrd="0" presId="urn:microsoft.com/office/officeart/2005/8/layout/radial1"/>
    <dgm:cxn modelId="{ADAB8F7B-ABE0-4F05-A9C1-49F222BB0C6A}" type="presOf" srcId="{1CDA0575-7F52-4946-85E2-E43262364A5F}" destId="{BDC833A3-FBD6-4ACA-8669-EE8D248DE16C}" srcOrd="1" destOrd="0" presId="urn:microsoft.com/office/officeart/2005/8/layout/radial1"/>
    <dgm:cxn modelId="{4FB0EABC-FAC7-49AB-9C5A-A257FCAD6784}" srcId="{A0F77EC9-FD80-4251-AF4F-B1C268A3B7E6}" destId="{43AD89E4-D1C5-4C28-A404-B63A986640A5}" srcOrd="0" destOrd="0" parTransId="{1EC0E5A8-2C71-415D-8A22-0C2262F364C1}" sibTransId="{6ACE0137-391C-4563-8311-48E42037680F}"/>
    <dgm:cxn modelId="{0F690B11-ADEF-4251-999B-C71CA3E34BC8}" type="presOf" srcId="{3FA47A32-E1FD-4A42-88DD-26BBB19E4F4A}" destId="{94A88D5E-AA3E-47E2-B1B7-678269BE4B62}" srcOrd="1" destOrd="0" presId="urn:microsoft.com/office/officeart/2005/8/layout/radial1"/>
    <dgm:cxn modelId="{D9F9D871-3F63-4287-BA47-C64618A6219B}" srcId="{A0F77EC9-FD80-4251-AF4F-B1C268A3B7E6}" destId="{4AC4B90B-0C8B-4B69-B3AB-3B297BD27A8C}" srcOrd="8" destOrd="0" parTransId="{1CDA0575-7F52-4946-85E2-E43262364A5F}" sibTransId="{9EE08C80-8C9D-476F-AABE-0975DFAC425B}"/>
    <dgm:cxn modelId="{4B0AA280-39B5-4B72-960D-44B797079A52}" srcId="{A0F77EC9-FD80-4251-AF4F-B1C268A3B7E6}" destId="{E1780F81-158B-4792-A592-F048210D2860}" srcOrd="3" destOrd="0" parTransId="{3FA47A32-E1FD-4A42-88DD-26BBB19E4F4A}" sibTransId="{17F368B7-7F26-4DD4-AE73-633B39B4813E}"/>
    <dgm:cxn modelId="{DF18060F-E144-41E2-9AC1-28C10600604E}" type="presOf" srcId="{1EC0E5A8-2C71-415D-8A22-0C2262F364C1}" destId="{30E5235F-FCC6-477C-8CD2-A3E2789B6AB4}" srcOrd="0" destOrd="0" presId="urn:microsoft.com/office/officeart/2005/8/layout/radial1"/>
    <dgm:cxn modelId="{2DEFF3C4-E423-4DE4-A839-6FF2EB9CF83F}" type="presOf" srcId="{B4644916-0D76-4CD3-AB68-D72ABD07FF73}" destId="{ABFED66E-6A13-4CC7-BF52-68E16D16F780}" srcOrd="0" destOrd="0" presId="urn:microsoft.com/office/officeart/2005/8/layout/radial1"/>
    <dgm:cxn modelId="{823E9A9E-9B81-4149-B8B5-34CE1B4400BD}" srcId="{A0F77EC9-FD80-4251-AF4F-B1C268A3B7E6}" destId="{34CB5B6F-60AC-467A-879C-58038CF21459}" srcOrd="10" destOrd="0" parTransId="{1EAAB3B2-1EE2-4FE6-9C30-B162B4FB3511}" sibTransId="{3E73F5EE-C003-4C34-8CBE-4D092756BC09}"/>
    <dgm:cxn modelId="{466F16F6-BDCA-4FB4-9D35-1D668A7A3C38}" type="presOf" srcId="{5415CFDC-6F8A-4819-95AD-171131CB11D9}" destId="{CB8320A7-0531-4C7E-A453-D31E57850F85}" srcOrd="0" destOrd="0" presId="urn:microsoft.com/office/officeart/2005/8/layout/radial1"/>
    <dgm:cxn modelId="{5DD26FF9-ECBA-49C4-8AAD-8396A9408CC1}" type="presOf" srcId="{34CB5B6F-60AC-467A-879C-58038CF21459}" destId="{BF8F8E31-8024-4FF2-A54F-5E543BB8DF6D}" srcOrd="0" destOrd="0" presId="urn:microsoft.com/office/officeart/2005/8/layout/radial1"/>
    <dgm:cxn modelId="{B81F4B78-1DF8-44A4-8E26-7D064A4DBD68}" type="presOf" srcId="{80946D31-B3E2-4B8F-81E4-EB9D8EAD8E26}" destId="{EA466BD2-BD77-4395-8065-66A5EDEDBD98}" srcOrd="1" destOrd="0" presId="urn:microsoft.com/office/officeart/2005/8/layout/radial1"/>
    <dgm:cxn modelId="{A610747F-F15F-49F4-A9D9-1C3A5730068B}" type="presOf" srcId="{80946D31-B3E2-4B8F-81E4-EB9D8EAD8E26}" destId="{5B8963E9-B0C0-4762-BDFD-FE8B1C6676D2}" srcOrd="0" destOrd="0" presId="urn:microsoft.com/office/officeart/2005/8/layout/radial1"/>
    <dgm:cxn modelId="{E4353540-F864-4F12-8D76-59F5E605EC52}" type="presOf" srcId="{E1D8B6B1-60C9-4396-8207-1780BEAFBB34}" destId="{A10440F4-DAAE-44EB-AC3F-05A733B13E7B}" srcOrd="1" destOrd="0" presId="urn:microsoft.com/office/officeart/2005/8/layout/radial1"/>
    <dgm:cxn modelId="{CA8043D4-42E8-423B-9A25-6EABF3CC32A8}" type="presOf" srcId="{43AD89E4-D1C5-4C28-A404-B63A986640A5}" destId="{AA73D443-A26D-4CC4-A17E-345F991BF9D1}" srcOrd="0" destOrd="0" presId="urn:microsoft.com/office/officeart/2005/8/layout/radial1"/>
    <dgm:cxn modelId="{C68F991B-698D-408F-92C0-C5571C478D7F}" srcId="{A0F77EC9-FD80-4251-AF4F-B1C268A3B7E6}" destId="{5415CFDC-6F8A-4819-95AD-171131CB11D9}" srcOrd="6" destOrd="0" parTransId="{0C5F727C-0364-4DC5-8BC2-7846C55623F7}" sibTransId="{5ED2A0E2-A724-485B-910F-EDA089D86CED}"/>
    <dgm:cxn modelId="{A7F6A60B-8D51-44BD-A830-A82446861F5B}" type="presOf" srcId="{E1D8B6B1-60C9-4396-8207-1780BEAFBB34}" destId="{FB66EE1B-5A3A-44E2-A8C4-44A52C2043BB}" srcOrd="0" destOrd="0" presId="urn:microsoft.com/office/officeart/2005/8/layout/radial1"/>
    <dgm:cxn modelId="{1BE3D0D9-E9FB-4E6B-A4B3-E5B4A623D486}" type="presOf" srcId="{B4252C17-924E-48BE-9585-638518F20F75}" destId="{7A4EBC80-90DA-437D-B7C0-EF68EB55B938}" srcOrd="0" destOrd="0" presId="urn:microsoft.com/office/officeart/2005/8/layout/radial1"/>
    <dgm:cxn modelId="{53A5E4AF-42D5-47E1-85D7-5E4E8A331403}" type="presOf" srcId="{DE215984-4055-4E6A-920E-9DBC1D5A3CDC}" destId="{9EA571ED-A473-4515-A184-953A5157B259}" srcOrd="1" destOrd="0" presId="urn:microsoft.com/office/officeart/2005/8/layout/radial1"/>
    <dgm:cxn modelId="{03BF86EE-297A-4620-9D18-C0D99B7890B8}" type="presOf" srcId="{38E7EF58-173E-40E4-8E2B-469C2C9D2E03}" destId="{D0CD553B-39D8-466E-8A82-AC0815F2D994}" srcOrd="0" destOrd="0" presId="urn:microsoft.com/office/officeart/2005/8/layout/radial1"/>
    <dgm:cxn modelId="{85C23B8E-E664-471F-9C1E-83E986FCF1B3}" srcId="{A0F77EC9-FD80-4251-AF4F-B1C268A3B7E6}" destId="{B4252C17-924E-48BE-9585-638518F20F75}" srcOrd="1" destOrd="0" parTransId="{B4644916-0D76-4CD3-AB68-D72ABD07FF73}" sibTransId="{AFA46DF2-84D2-46D9-9B5F-BDE6C77FA051}"/>
    <dgm:cxn modelId="{A01A05EC-F394-4FB1-B11B-37FF5F72709A}" srcId="{A0F77EC9-FD80-4251-AF4F-B1C268A3B7E6}" destId="{C301C5C3-2665-4D3C-AAEE-218DD5A5DDD0}" srcOrd="4" destOrd="0" parTransId="{E35CF11E-1D7E-48DD-A3B7-336A61283B3F}" sibTransId="{A0D1D0CF-A61D-4C5B-AFA1-9FA195F1AFC9}"/>
    <dgm:cxn modelId="{E640781D-A361-424F-B044-E45FFA2D9530}" srcId="{A0F77EC9-FD80-4251-AF4F-B1C268A3B7E6}" destId="{61DD15B5-8225-4892-8907-DE7FE1920C0A}" srcOrd="7" destOrd="0" parTransId="{80946D31-B3E2-4B8F-81E4-EB9D8EAD8E26}" sibTransId="{6809C83A-B75C-4543-B3B0-4D200744B64E}"/>
    <dgm:cxn modelId="{679239BE-DF65-43DF-81E3-8DDD6A50ED29}" type="presOf" srcId="{19E049B8-505A-4FFE-AC65-421ADE87C1DA}" destId="{B0A8788E-B70D-42B4-888A-A91C612E3BF3}" srcOrd="0" destOrd="0" presId="urn:microsoft.com/office/officeart/2005/8/layout/radial1"/>
    <dgm:cxn modelId="{64223226-F9EA-4177-AF0A-092122BD74F1}" type="presOf" srcId="{1EAAB3B2-1EE2-4FE6-9C30-B162B4FB3511}" destId="{59254844-D5EE-4CFB-AD42-9EA053AB5A05}" srcOrd="0" destOrd="0" presId="urn:microsoft.com/office/officeart/2005/8/layout/radial1"/>
    <dgm:cxn modelId="{77BC1F8F-9D76-4FC7-9A8A-32AE9286D3CD}" srcId="{A0F77EC9-FD80-4251-AF4F-B1C268A3B7E6}" destId="{38E7EF58-173E-40E4-8E2B-469C2C9D2E03}" srcOrd="9" destOrd="0" parTransId="{76FBC4AD-A0B6-431F-ADB5-3FE42CDD32F0}" sibTransId="{1656E0E1-6A7F-416C-89B1-9C840DA89106}"/>
    <dgm:cxn modelId="{BDB5D353-A107-460B-9333-07F6AFC83BEA}" type="presOf" srcId="{1CDA0575-7F52-4946-85E2-E43262364A5F}" destId="{D141057E-2CF7-490B-AB7E-51B58146C518}" srcOrd="0" destOrd="0" presId="urn:microsoft.com/office/officeart/2005/8/layout/radial1"/>
    <dgm:cxn modelId="{8E72A4A7-3DC8-427E-8613-007A14181CBC}" type="presOf" srcId="{61DD15B5-8225-4892-8907-DE7FE1920C0A}" destId="{AE62CFB6-F261-43E9-AD33-09E00A23A231}" srcOrd="0" destOrd="0" presId="urn:microsoft.com/office/officeart/2005/8/layout/radial1"/>
    <dgm:cxn modelId="{83356C1E-645C-4A62-9DD6-3DB3B996A354}" type="presOf" srcId="{76FBC4AD-A0B6-431F-ADB5-3FE42CDD32F0}" destId="{29335222-4F6F-4796-AFCB-3AAD7B7BF3BC}" srcOrd="1" destOrd="0" presId="urn:microsoft.com/office/officeart/2005/8/layout/radial1"/>
    <dgm:cxn modelId="{D30AA0CA-FC94-40AB-A410-67D1D410F530}" srcId="{A0F77EC9-FD80-4251-AF4F-B1C268A3B7E6}" destId="{19E049B8-505A-4FFE-AC65-421ADE87C1DA}" srcOrd="2" destOrd="0" parTransId="{3A91F917-5267-4097-A6AF-39EA5275E4CC}" sibTransId="{9F8BC931-2E20-4DE1-82BC-746BC4BBAAC4}"/>
    <dgm:cxn modelId="{33B5D474-DE73-4AA8-85B5-93E02CA9513C}" type="presOf" srcId="{DE215984-4055-4E6A-920E-9DBC1D5A3CDC}" destId="{A9F22F3B-5A4A-4FA7-94C0-4BD9A2BD6248}" srcOrd="0" destOrd="0" presId="urn:microsoft.com/office/officeart/2005/8/layout/radial1"/>
    <dgm:cxn modelId="{9A34BE1A-01A6-4389-BFA8-B87B62C27813}" type="presOf" srcId="{4AC4B90B-0C8B-4B69-B3AB-3B297BD27A8C}" destId="{F21FBB56-B844-4190-B85C-511E76085243}" srcOrd="0" destOrd="0" presId="urn:microsoft.com/office/officeart/2005/8/layout/radial1"/>
    <dgm:cxn modelId="{1EF5C20C-7446-446F-8E94-0EDC962ADB28}" type="presOf" srcId="{B4644916-0D76-4CD3-AB68-D72ABD07FF73}" destId="{BD0149A1-70CF-4F23-A72C-E758D082E5C8}" srcOrd="1" destOrd="0" presId="urn:microsoft.com/office/officeart/2005/8/layout/radial1"/>
    <dgm:cxn modelId="{F3302CF4-7980-491C-A7C5-6C1B52844B0E}" type="presOf" srcId="{34463A8C-E526-4A2E-8FD7-E38D91A765A1}" destId="{65529F06-A2B9-4D4B-B99F-ACA0F641ACB2}" srcOrd="0" destOrd="0" presId="urn:microsoft.com/office/officeart/2005/8/layout/radial1"/>
    <dgm:cxn modelId="{BE832597-4ECA-46A7-9974-84481FA7FDBE}" type="presOf" srcId="{0C5F727C-0364-4DC5-8BC2-7846C55623F7}" destId="{445DB5DE-BBB4-4849-A812-EFA1332328DD}" srcOrd="0" destOrd="0" presId="urn:microsoft.com/office/officeart/2005/8/layout/radial1"/>
    <dgm:cxn modelId="{87E289C8-E448-48BA-AEF5-B660A54A4779}" type="presOf" srcId="{3A91F917-5267-4097-A6AF-39EA5275E4CC}" destId="{B849832D-1AB3-458B-8321-475ABD0AD2B5}" srcOrd="1" destOrd="0" presId="urn:microsoft.com/office/officeart/2005/8/layout/radial1"/>
    <dgm:cxn modelId="{FFD42C01-472D-41F2-B421-4BE5A563325D}" type="presOf" srcId="{E1780F81-158B-4792-A592-F048210D2860}" destId="{AA28AA78-0152-485F-BE32-435B3BF266FB}" srcOrd="0" destOrd="0" presId="urn:microsoft.com/office/officeart/2005/8/layout/radial1"/>
    <dgm:cxn modelId="{EDFB2280-8F8C-469F-AEE9-0A9B18831118}" srcId="{A0F77EC9-FD80-4251-AF4F-B1C268A3B7E6}" destId="{71360532-4A89-4481-A12F-14D3DFD06C0F}" srcOrd="5" destOrd="0" parTransId="{E1D8B6B1-60C9-4396-8207-1780BEAFBB34}" sibTransId="{BFAE3EBD-1361-4850-9AD6-8C7B333992B7}"/>
    <dgm:cxn modelId="{3B3F36DD-C563-451F-ADBC-5C445794A7F1}" type="presOf" srcId="{3FA47A32-E1FD-4A42-88DD-26BBB19E4F4A}" destId="{332FDD5B-FC3B-410A-B4E4-2480460936A6}" srcOrd="0" destOrd="0" presId="urn:microsoft.com/office/officeart/2005/8/layout/radial1"/>
    <dgm:cxn modelId="{F02DDDA5-3124-408E-960C-50C5FC67E404}" type="presOf" srcId="{71360532-4A89-4481-A12F-14D3DFD06C0F}" destId="{DAF9427C-E23E-4362-828C-5A05BCCF103A}" srcOrd="0" destOrd="0" presId="urn:microsoft.com/office/officeart/2005/8/layout/radial1"/>
    <dgm:cxn modelId="{F3C7C901-6335-46C6-B5DF-FF7E2A0CE870}" srcId="{A0F77EC9-FD80-4251-AF4F-B1C268A3B7E6}" destId="{ED0C0685-EF63-4D06-AC24-C773A5B68E80}" srcOrd="11" destOrd="0" parTransId="{DE215984-4055-4E6A-920E-9DBC1D5A3CDC}" sibTransId="{1F547E02-2933-4985-B5EB-FA34EE731B1B}"/>
    <dgm:cxn modelId="{B67A903C-3463-4D89-994E-141ADB3C051F}" type="presOf" srcId="{0C5F727C-0364-4DC5-8BC2-7846C55623F7}" destId="{16B06DC0-0F88-404A-A3B1-D66737A36CB8}" srcOrd="1" destOrd="0" presId="urn:microsoft.com/office/officeart/2005/8/layout/radial1"/>
    <dgm:cxn modelId="{7157C6A7-3ADB-420E-A10E-537272D21518}" type="presOf" srcId="{E35CF11E-1D7E-48DD-A3B7-336A61283B3F}" destId="{15A0F5F2-E206-4D7C-B633-A5F42DB63B9E}" srcOrd="0" destOrd="0" presId="urn:microsoft.com/office/officeart/2005/8/layout/radial1"/>
    <dgm:cxn modelId="{00D7FB27-F1C6-4351-BABB-6BFE11E9AC6F}" type="presOf" srcId="{1EAAB3B2-1EE2-4FE6-9C30-B162B4FB3511}" destId="{EC0B1C16-B1B1-4344-A92D-A1719B8F0A88}" srcOrd="1" destOrd="0" presId="urn:microsoft.com/office/officeart/2005/8/layout/radial1"/>
    <dgm:cxn modelId="{D97E3E81-9638-4C97-B0C9-2A445CC6E21E}" srcId="{34463A8C-E526-4A2E-8FD7-E38D91A765A1}" destId="{A0F77EC9-FD80-4251-AF4F-B1C268A3B7E6}" srcOrd="0" destOrd="0" parTransId="{4C30A149-65B9-4D6B-9BBC-71B747A469FD}" sibTransId="{2E077106-5744-4E61-B8DE-F7A7E53C62F4}"/>
    <dgm:cxn modelId="{97B1E086-7F3D-44BE-9828-CF10CEC05B46}" type="presParOf" srcId="{65529F06-A2B9-4D4B-B99F-ACA0F641ACB2}" destId="{5FDD14F3-09A8-4E47-A19E-38BEB9EBE08E}" srcOrd="0" destOrd="0" presId="urn:microsoft.com/office/officeart/2005/8/layout/radial1"/>
    <dgm:cxn modelId="{9F11362E-020E-4974-BE11-E095B2DE01EA}" type="presParOf" srcId="{65529F06-A2B9-4D4B-B99F-ACA0F641ACB2}" destId="{30E5235F-FCC6-477C-8CD2-A3E2789B6AB4}" srcOrd="1" destOrd="0" presId="urn:microsoft.com/office/officeart/2005/8/layout/radial1"/>
    <dgm:cxn modelId="{031C4AE0-D768-48A8-8455-F5556F42427F}" type="presParOf" srcId="{30E5235F-FCC6-477C-8CD2-A3E2789B6AB4}" destId="{014326D3-C75D-426E-A300-B669F663D19F}" srcOrd="0" destOrd="0" presId="urn:microsoft.com/office/officeart/2005/8/layout/radial1"/>
    <dgm:cxn modelId="{79903BF6-E8DA-44CD-B2BE-1F33CF8143F2}" type="presParOf" srcId="{65529F06-A2B9-4D4B-B99F-ACA0F641ACB2}" destId="{AA73D443-A26D-4CC4-A17E-345F991BF9D1}" srcOrd="2" destOrd="0" presId="urn:microsoft.com/office/officeart/2005/8/layout/radial1"/>
    <dgm:cxn modelId="{7AD69CC2-33EE-4C99-9188-AE2C429D609F}" type="presParOf" srcId="{65529F06-A2B9-4D4B-B99F-ACA0F641ACB2}" destId="{ABFED66E-6A13-4CC7-BF52-68E16D16F780}" srcOrd="3" destOrd="0" presId="urn:microsoft.com/office/officeart/2005/8/layout/radial1"/>
    <dgm:cxn modelId="{70441391-F5EA-43B4-BEA4-53CA42D6D9CC}" type="presParOf" srcId="{ABFED66E-6A13-4CC7-BF52-68E16D16F780}" destId="{BD0149A1-70CF-4F23-A72C-E758D082E5C8}" srcOrd="0" destOrd="0" presId="urn:microsoft.com/office/officeart/2005/8/layout/radial1"/>
    <dgm:cxn modelId="{2FA86850-22C5-4B80-9F75-66F9D5026D96}" type="presParOf" srcId="{65529F06-A2B9-4D4B-B99F-ACA0F641ACB2}" destId="{7A4EBC80-90DA-437D-B7C0-EF68EB55B938}" srcOrd="4" destOrd="0" presId="urn:microsoft.com/office/officeart/2005/8/layout/radial1"/>
    <dgm:cxn modelId="{31AD38AB-7812-44CB-87C5-CD8D6E4B355E}" type="presParOf" srcId="{65529F06-A2B9-4D4B-B99F-ACA0F641ACB2}" destId="{F0804E56-72DC-4DDB-ABDE-03371EDB93F1}" srcOrd="5" destOrd="0" presId="urn:microsoft.com/office/officeart/2005/8/layout/radial1"/>
    <dgm:cxn modelId="{AE31DB32-2FC1-4B59-A3EA-95FC6CD8C40E}" type="presParOf" srcId="{F0804E56-72DC-4DDB-ABDE-03371EDB93F1}" destId="{B849832D-1AB3-458B-8321-475ABD0AD2B5}" srcOrd="0" destOrd="0" presId="urn:microsoft.com/office/officeart/2005/8/layout/radial1"/>
    <dgm:cxn modelId="{6C9121FA-659B-4CFB-93D8-8B71DA2385A2}" type="presParOf" srcId="{65529F06-A2B9-4D4B-B99F-ACA0F641ACB2}" destId="{B0A8788E-B70D-42B4-888A-A91C612E3BF3}" srcOrd="6" destOrd="0" presId="urn:microsoft.com/office/officeart/2005/8/layout/radial1"/>
    <dgm:cxn modelId="{35F12E09-D2AB-4E41-A609-1D8484AFF254}" type="presParOf" srcId="{65529F06-A2B9-4D4B-B99F-ACA0F641ACB2}" destId="{332FDD5B-FC3B-410A-B4E4-2480460936A6}" srcOrd="7" destOrd="0" presId="urn:microsoft.com/office/officeart/2005/8/layout/radial1"/>
    <dgm:cxn modelId="{AB265F6A-1C81-436A-8D55-3BD7FF9D8E7D}" type="presParOf" srcId="{332FDD5B-FC3B-410A-B4E4-2480460936A6}" destId="{94A88D5E-AA3E-47E2-B1B7-678269BE4B62}" srcOrd="0" destOrd="0" presId="urn:microsoft.com/office/officeart/2005/8/layout/radial1"/>
    <dgm:cxn modelId="{E9267725-8F3D-4FF1-AA64-B4D9206D2EFF}" type="presParOf" srcId="{65529F06-A2B9-4D4B-B99F-ACA0F641ACB2}" destId="{AA28AA78-0152-485F-BE32-435B3BF266FB}" srcOrd="8" destOrd="0" presId="urn:microsoft.com/office/officeart/2005/8/layout/radial1"/>
    <dgm:cxn modelId="{6EDB12E7-363B-4077-826C-311C5E8E2483}" type="presParOf" srcId="{65529F06-A2B9-4D4B-B99F-ACA0F641ACB2}" destId="{15A0F5F2-E206-4D7C-B633-A5F42DB63B9E}" srcOrd="9" destOrd="0" presId="urn:microsoft.com/office/officeart/2005/8/layout/radial1"/>
    <dgm:cxn modelId="{DB6FA172-AF7A-41B9-8555-D65D4DD55CB6}" type="presParOf" srcId="{15A0F5F2-E206-4D7C-B633-A5F42DB63B9E}" destId="{4C06ACE7-2EAA-4407-AE57-72B6E97F943E}" srcOrd="0" destOrd="0" presId="urn:microsoft.com/office/officeart/2005/8/layout/radial1"/>
    <dgm:cxn modelId="{FD7F1C91-7093-46D0-86F9-15CD15F288F4}" type="presParOf" srcId="{65529F06-A2B9-4D4B-B99F-ACA0F641ACB2}" destId="{EB0B38EE-190E-44FE-9FF5-A9A65189CE21}" srcOrd="10" destOrd="0" presId="urn:microsoft.com/office/officeart/2005/8/layout/radial1"/>
    <dgm:cxn modelId="{43F7EE7F-39A0-40B4-95E3-97ACE813775D}" type="presParOf" srcId="{65529F06-A2B9-4D4B-B99F-ACA0F641ACB2}" destId="{FB66EE1B-5A3A-44E2-A8C4-44A52C2043BB}" srcOrd="11" destOrd="0" presId="urn:microsoft.com/office/officeart/2005/8/layout/radial1"/>
    <dgm:cxn modelId="{A0BDE1CE-C5FB-42D5-9836-C05C4ED99635}" type="presParOf" srcId="{FB66EE1B-5A3A-44E2-A8C4-44A52C2043BB}" destId="{A10440F4-DAAE-44EB-AC3F-05A733B13E7B}" srcOrd="0" destOrd="0" presId="urn:microsoft.com/office/officeart/2005/8/layout/radial1"/>
    <dgm:cxn modelId="{35D8BD53-F446-4B2E-83C0-1B4E1029FCF1}" type="presParOf" srcId="{65529F06-A2B9-4D4B-B99F-ACA0F641ACB2}" destId="{DAF9427C-E23E-4362-828C-5A05BCCF103A}" srcOrd="12" destOrd="0" presId="urn:microsoft.com/office/officeart/2005/8/layout/radial1"/>
    <dgm:cxn modelId="{888ABB53-7E9F-445A-93B2-D0F25CDCB007}" type="presParOf" srcId="{65529F06-A2B9-4D4B-B99F-ACA0F641ACB2}" destId="{445DB5DE-BBB4-4849-A812-EFA1332328DD}" srcOrd="13" destOrd="0" presId="urn:microsoft.com/office/officeart/2005/8/layout/radial1"/>
    <dgm:cxn modelId="{048E098F-A66D-4C27-BFD9-31EA2FEDA2E2}" type="presParOf" srcId="{445DB5DE-BBB4-4849-A812-EFA1332328DD}" destId="{16B06DC0-0F88-404A-A3B1-D66737A36CB8}" srcOrd="0" destOrd="0" presId="urn:microsoft.com/office/officeart/2005/8/layout/radial1"/>
    <dgm:cxn modelId="{D86C9D70-C024-462C-B51E-5BD395C9C02F}" type="presParOf" srcId="{65529F06-A2B9-4D4B-B99F-ACA0F641ACB2}" destId="{CB8320A7-0531-4C7E-A453-D31E57850F85}" srcOrd="14" destOrd="0" presId="urn:microsoft.com/office/officeart/2005/8/layout/radial1"/>
    <dgm:cxn modelId="{2349483E-1A6B-49B9-939E-2D55288B4A09}" type="presParOf" srcId="{65529F06-A2B9-4D4B-B99F-ACA0F641ACB2}" destId="{5B8963E9-B0C0-4762-BDFD-FE8B1C6676D2}" srcOrd="15" destOrd="0" presId="urn:microsoft.com/office/officeart/2005/8/layout/radial1"/>
    <dgm:cxn modelId="{E92F4B44-4A94-4CE9-A95B-D24EEC7EED27}" type="presParOf" srcId="{5B8963E9-B0C0-4762-BDFD-FE8B1C6676D2}" destId="{EA466BD2-BD77-4395-8065-66A5EDEDBD98}" srcOrd="0" destOrd="0" presId="urn:microsoft.com/office/officeart/2005/8/layout/radial1"/>
    <dgm:cxn modelId="{E4DC5A99-3A19-4C11-823F-D1A40A2C4E5A}" type="presParOf" srcId="{65529F06-A2B9-4D4B-B99F-ACA0F641ACB2}" destId="{AE62CFB6-F261-43E9-AD33-09E00A23A231}" srcOrd="16" destOrd="0" presId="urn:microsoft.com/office/officeart/2005/8/layout/radial1"/>
    <dgm:cxn modelId="{E7F9BD58-8F3D-4E8A-8F23-66E55C358B54}" type="presParOf" srcId="{65529F06-A2B9-4D4B-B99F-ACA0F641ACB2}" destId="{D141057E-2CF7-490B-AB7E-51B58146C518}" srcOrd="17" destOrd="0" presId="urn:microsoft.com/office/officeart/2005/8/layout/radial1"/>
    <dgm:cxn modelId="{2559B470-A459-4BFE-A8DA-EF391E8CC1F9}" type="presParOf" srcId="{D141057E-2CF7-490B-AB7E-51B58146C518}" destId="{BDC833A3-FBD6-4ACA-8669-EE8D248DE16C}" srcOrd="0" destOrd="0" presId="urn:microsoft.com/office/officeart/2005/8/layout/radial1"/>
    <dgm:cxn modelId="{0DA39E4F-7501-4446-A5B8-166F05C8026D}" type="presParOf" srcId="{65529F06-A2B9-4D4B-B99F-ACA0F641ACB2}" destId="{F21FBB56-B844-4190-B85C-511E76085243}" srcOrd="18" destOrd="0" presId="urn:microsoft.com/office/officeart/2005/8/layout/radial1"/>
    <dgm:cxn modelId="{41883B29-4B02-43D4-881E-A09B3DF77793}" type="presParOf" srcId="{65529F06-A2B9-4D4B-B99F-ACA0F641ACB2}" destId="{DC412A56-04DD-4928-B564-A64DE71E1233}" srcOrd="19" destOrd="0" presId="urn:microsoft.com/office/officeart/2005/8/layout/radial1"/>
    <dgm:cxn modelId="{B554F951-1912-4458-A2A5-7347C699919C}" type="presParOf" srcId="{DC412A56-04DD-4928-B564-A64DE71E1233}" destId="{29335222-4F6F-4796-AFCB-3AAD7B7BF3BC}" srcOrd="0" destOrd="0" presId="urn:microsoft.com/office/officeart/2005/8/layout/radial1"/>
    <dgm:cxn modelId="{DFD75951-77C7-48EA-A459-EA81D7B2F825}" type="presParOf" srcId="{65529F06-A2B9-4D4B-B99F-ACA0F641ACB2}" destId="{D0CD553B-39D8-466E-8A82-AC0815F2D994}" srcOrd="20" destOrd="0" presId="urn:microsoft.com/office/officeart/2005/8/layout/radial1"/>
    <dgm:cxn modelId="{BB555A46-F83E-4E40-8DC5-89E4712CFE12}" type="presParOf" srcId="{65529F06-A2B9-4D4B-B99F-ACA0F641ACB2}" destId="{59254844-D5EE-4CFB-AD42-9EA053AB5A05}" srcOrd="21" destOrd="0" presId="urn:microsoft.com/office/officeart/2005/8/layout/radial1"/>
    <dgm:cxn modelId="{07B585B3-783E-456A-8F31-52EE17AF4FCB}" type="presParOf" srcId="{59254844-D5EE-4CFB-AD42-9EA053AB5A05}" destId="{EC0B1C16-B1B1-4344-A92D-A1719B8F0A88}" srcOrd="0" destOrd="0" presId="urn:microsoft.com/office/officeart/2005/8/layout/radial1"/>
    <dgm:cxn modelId="{D40A7960-F9B3-469E-B58A-C50E4F509599}" type="presParOf" srcId="{65529F06-A2B9-4D4B-B99F-ACA0F641ACB2}" destId="{BF8F8E31-8024-4FF2-A54F-5E543BB8DF6D}" srcOrd="22" destOrd="0" presId="urn:microsoft.com/office/officeart/2005/8/layout/radial1"/>
    <dgm:cxn modelId="{2A0A90E7-DF48-419E-A6E2-048EF9FE3849}" type="presParOf" srcId="{65529F06-A2B9-4D4B-B99F-ACA0F641ACB2}" destId="{A9F22F3B-5A4A-4FA7-94C0-4BD9A2BD6248}" srcOrd="23" destOrd="0" presId="urn:microsoft.com/office/officeart/2005/8/layout/radial1"/>
    <dgm:cxn modelId="{F2B3BE3E-5ABD-4972-A60C-53D3AC1150FA}" type="presParOf" srcId="{A9F22F3B-5A4A-4FA7-94C0-4BD9A2BD6248}" destId="{9EA571ED-A473-4515-A184-953A5157B259}" srcOrd="0" destOrd="0" presId="urn:microsoft.com/office/officeart/2005/8/layout/radial1"/>
    <dgm:cxn modelId="{560D561B-5587-4CA5-8B1B-DB14A365AAFE}" type="presParOf" srcId="{65529F06-A2B9-4D4B-B99F-ACA0F641ACB2}" destId="{16E14A4B-C20E-4751-A82C-30FADC7E1601}" srcOrd="24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AF30D0-684A-4925-B475-20D2F4B4AFF4}" type="datetimeFigureOut">
              <a:rPr lang="ru-RU" smtClean="0"/>
              <a:pPr/>
              <a:t>10.07.2016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4CF2C5-6ED2-421E-B965-800C2A0C100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CF2C5-6ED2-421E-B965-800C2A0C1001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CF2C5-6ED2-421E-B965-800C2A0C1001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81551-43C8-4642-925A-83C0DA0A8320}" type="datetimeFigureOut">
              <a:rPr lang="ru-RU" smtClean="0"/>
              <a:pPr/>
              <a:t>10.07.2016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12168-DCBF-46AD-9454-0D68732823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81551-43C8-4642-925A-83C0DA0A8320}" type="datetimeFigureOut">
              <a:rPr lang="ru-RU" smtClean="0"/>
              <a:pPr/>
              <a:t>10.07.2016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12168-DCBF-46AD-9454-0D68732823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81551-43C8-4642-925A-83C0DA0A8320}" type="datetimeFigureOut">
              <a:rPr lang="ru-RU" smtClean="0"/>
              <a:pPr/>
              <a:t>10.07.2016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12168-DCBF-46AD-9454-0D68732823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81551-43C8-4642-925A-83C0DA0A8320}" type="datetimeFigureOut">
              <a:rPr lang="ru-RU" smtClean="0"/>
              <a:pPr/>
              <a:t>10.07.2016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12168-DCBF-46AD-9454-0D68732823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81551-43C8-4642-925A-83C0DA0A8320}" type="datetimeFigureOut">
              <a:rPr lang="ru-RU" smtClean="0"/>
              <a:pPr/>
              <a:t>10.07.2016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12168-DCBF-46AD-9454-0D68732823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81551-43C8-4642-925A-83C0DA0A8320}" type="datetimeFigureOut">
              <a:rPr lang="ru-RU" smtClean="0"/>
              <a:pPr/>
              <a:t>10.07.2016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12168-DCBF-46AD-9454-0D68732823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81551-43C8-4642-925A-83C0DA0A8320}" type="datetimeFigureOut">
              <a:rPr lang="ru-RU" smtClean="0"/>
              <a:pPr/>
              <a:t>10.07.2016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12168-DCBF-46AD-9454-0D68732823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81551-43C8-4642-925A-83C0DA0A8320}" type="datetimeFigureOut">
              <a:rPr lang="ru-RU" smtClean="0"/>
              <a:pPr/>
              <a:t>10.07.2016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12168-DCBF-46AD-9454-0D68732823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81551-43C8-4642-925A-83C0DA0A8320}" type="datetimeFigureOut">
              <a:rPr lang="ru-RU" smtClean="0"/>
              <a:pPr/>
              <a:t>10.07.2016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12168-DCBF-46AD-9454-0D68732823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81551-43C8-4642-925A-83C0DA0A8320}" type="datetimeFigureOut">
              <a:rPr lang="ru-RU" smtClean="0"/>
              <a:pPr/>
              <a:t>10.07.2016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12168-DCBF-46AD-9454-0D68732823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81551-43C8-4642-925A-83C0DA0A8320}" type="datetimeFigureOut">
              <a:rPr lang="ru-RU" smtClean="0"/>
              <a:pPr/>
              <a:t>10.07.2016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12168-DCBF-46AD-9454-0D68732823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1551-43C8-4642-925A-83C0DA0A8320}" type="datetimeFigureOut">
              <a:rPr lang="ru-RU" smtClean="0"/>
              <a:pPr/>
              <a:t>10.07.2016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12168-DCBF-46AD-9454-0D68732823B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Виртуальная экскурсия по </a:t>
            </a:r>
            <a:r>
              <a:rPr lang="ru-RU" b="1" dirty="0" err="1" smtClean="0">
                <a:solidFill>
                  <a:srgbClr val="FF0000"/>
                </a:solidFill>
              </a:rPr>
              <a:t>Досатуйской</a:t>
            </a:r>
            <a:r>
              <a:rPr lang="ru-RU" b="1" dirty="0" smtClean="0">
                <a:solidFill>
                  <a:srgbClr val="FF0000"/>
                </a:solidFill>
              </a:rPr>
              <a:t> средней общеобразовательной школе 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8417908" cy="6313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500563" cy="337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5" y="3033067"/>
            <a:ext cx="4896545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Проект «Где лежит путь к здоровью?»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7170" name="Picture 2" descr="C:\Documents and Settings\Михайловна\Мои документы\Мои рисунки\Изображение\Изображение 392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1399268">
            <a:off x="212415" y="1386399"/>
            <a:ext cx="4140200" cy="3716337"/>
          </a:xfrm>
          <a:prstGeom prst="rect">
            <a:avLst/>
          </a:prstGeom>
          <a:noFill/>
        </p:spPr>
      </p:pic>
      <p:pic>
        <p:nvPicPr>
          <p:cNvPr id="11267" name="Picture 3" descr="G:\Наша новая школа конкурс\SDC116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2780928"/>
            <a:ext cx="4800533" cy="36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22414" b="39109"/>
          <a:stretch>
            <a:fillRect/>
          </a:stretch>
        </p:blipFill>
        <p:spPr bwMode="auto">
          <a:xfrm>
            <a:off x="0" y="-68658"/>
            <a:ext cx="9144000" cy="6926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932040" y="692696"/>
            <a:ext cx="3384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Гимнастический городок</a:t>
            </a:r>
            <a:endParaRPr lang="ru-RU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5004048" y="548680"/>
            <a:ext cx="37580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Спортивная  площадка школы №2</a:t>
            </a:r>
            <a:endParaRPr lang="ru-RU" dirty="0" smtClean="0">
              <a:solidFill>
                <a:srgbClr val="FF0000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4" descr="SDC17092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 rot="20720924">
            <a:off x="287458" y="417968"/>
            <a:ext cx="3657600" cy="2743200"/>
          </a:xfrm>
        </p:spPr>
      </p:pic>
      <p:pic>
        <p:nvPicPr>
          <p:cNvPr id="5" name="Содержимое 7" descr="SDC170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810819">
            <a:off x="4480118" y="462381"/>
            <a:ext cx="4343400" cy="3257550"/>
          </a:xfrm>
          <a:prstGeom prst="rect">
            <a:avLst/>
          </a:prstGeom>
        </p:spPr>
      </p:pic>
      <p:pic>
        <p:nvPicPr>
          <p:cNvPr id="6" name="Picture 3" descr="C:\Documents and Settings\Михайловна\Мои документы\Мои рисунки\Изображение\Изображение 7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052970">
            <a:off x="222556" y="3237130"/>
            <a:ext cx="4191000" cy="3143250"/>
          </a:xfrm>
          <a:prstGeom prst="rect">
            <a:avLst/>
          </a:prstGeom>
          <a:noFill/>
        </p:spPr>
      </p:pic>
      <p:pic>
        <p:nvPicPr>
          <p:cNvPr id="7" name="Picture 2" descr="C:\Documents and Settings\Михайловна\Рабочий стол\конкурс\Изображение 67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Изображение 13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88640"/>
            <a:ext cx="4499992" cy="3374994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51597" y="1412776"/>
            <a:ext cx="4692403" cy="3519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3761656"/>
            <a:ext cx="4128611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Изображение 8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79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3611893" cy="270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10" name="Picture 6" descr="C:\Documents and Settings\Михайловна\Мои документы\17.05.2011\SDC194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2132856"/>
            <a:ext cx="4608512" cy="3456384"/>
          </a:xfrm>
          <a:prstGeom prst="rect">
            <a:avLst/>
          </a:prstGeom>
          <a:noFill/>
        </p:spPr>
      </p:pic>
      <p:pic>
        <p:nvPicPr>
          <p:cNvPr id="21511" name="Picture 7" descr="C:\Documents and Settings\Михайловна\Мои документы\17.05.2011\SDC195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31499" y="3473624"/>
            <a:ext cx="4512501" cy="33843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032" y="404664"/>
            <a:ext cx="3826768" cy="136815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Методический кабинет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140968"/>
            <a:ext cx="4464496" cy="3348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33"/>
            <a:ext cx="8618343" cy="6463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Изображение 8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27388" y="0"/>
            <a:ext cx="9471389" cy="710354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3247" r="11736"/>
          <a:stretch>
            <a:fillRect/>
          </a:stretch>
        </p:blipFill>
        <p:spPr bwMode="auto">
          <a:xfrm>
            <a:off x="0" y="0"/>
            <a:ext cx="2952328" cy="4509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 l="8889" r="17778"/>
          <a:stretch>
            <a:fillRect/>
          </a:stretch>
        </p:blipFill>
        <p:spPr bwMode="auto">
          <a:xfrm>
            <a:off x="2915816" y="1196752"/>
            <a:ext cx="2952328" cy="4724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462" y="144462"/>
            <a:ext cx="8999537" cy="6749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 r="30467" b="3461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0" y="5733256"/>
            <a:ext cx="4644008" cy="64807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solidFill>
                  <a:srgbClr val="FF0000"/>
                </a:solidFill>
              </a:rPr>
              <a:t>Древности Забайкалья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1628800"/>
            <a:ext cx="3241675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0"/>
            <a:ext cx="2895600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/>
          <a:srcRect l="10754" t="3759" r="13966"/>
          <a:stretch>
            <a:fillRect/>
          </a:stretch>
        </p:blipFill>
        <p:spPr bwMode="auto">
          <a:xfrm>
            <a:off x="5940152" y="2780928"/>
            <a:ext cx="2880320" cy="3933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b="12595"/>
          <a:stretch>
            <a:fillRect/>
          </a:stretch>
        </p:blipFill>
        <p:spPr bwMode="auto">
          <a:xfrm>
            <a:off x="179512" y="3833664"/>
            <a:ext cx="428396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b="10725"/>
          <a:stretch>
            <a:fillRect/>
          </a:stretch>
        </p:blipFill>
        <p:spPr bwMode="auto">
          <a:xfrm>
            <a:off x="0" y="0"/>
            <a:ext cx="4775143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b="12046"/>
          <a:stretch>
            <a:fillRect/>
          </a:stretch>
        </p:blipFill>
        <p:spPr bwMode="auto">
          <a:xfrm>
            <a:off x="4452750" y="3429000"/>
            <a:ext cx="4691250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 b="10226"/>
          <a:stretch>
            <a:fillRect/>
          </a:stretch>
        </p:blipFill>
        <p:spPr bwMode="auto">
          <a:xfrm>
            <a:off x="4860032" y="116632"/>
            <a:ext cx="4283968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14800" cy="1143000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Методические материалы </a:t>
            </a:r>
            <a:br>
              <a:rPr lang="ru-RU" sz="3600" dirty="0" smtClean="0">
                <a:solidFill>
                  <a:srgbClr val="FF0000"/>
                </a:solidFill>
              </a:rPr>
            </a:br>
            <a:r>
              <a:rPr lang="ru-RU" sz="3600" dirty="0" smtClean="0">
                <a:solidFill>
                  <a:srgbClr val="FF0000"/>
                </a:solidFill>
              </a:rPr>
              <a:t>для учителя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276872"/>
            <a:ext cx="4048423" cy="4077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4788024" y="1600201"/>
            <a:ext cx="3898776" cy="406104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9460" name="Picture 4" descr="G:\Наша новая школа конкурс\SAM_14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104638" y="1449472"/>
            <a:ext cx="5040561" cy="4103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Моя музыка 2 Зарубежка\Мои рисунки\1 сент\SDC10784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-4048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6" descr="SAM_06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16008" cy="69120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600327">
            <a:off x="206761" y="557034"/>
            <a:ext cx="3977606" cy="2983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Содержимое 7" descr="SDC108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116632"/>
            <a:ext cx="4505449" cy="3379087"/>
          </a:xfrm>
          <a:prstGeom prst="rect">
            <a:avLst/>
          </a:prstGeom>
        </p:spPr>
      </p:pic>
      <p:pic>
        <p:nvPicPr>
          <p:cNvPr id="22530" name="Picture 2" descr="C:\Documents and Settings\Михайловна\Рабочий стол\конкурс\вокальная групп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3501008"/>
            <a:ext cx="4200128" cy="31500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Изображение 8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14044"/>
            <a:ext cx="9296058" cy="697204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Изображение 13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8568952" cy="6426714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610744" cy="1786210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</a:rPr>
              <a:t>Методический комплекс в кабинете русского языка и литературы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91946" y="0"/>
            <a:ext cx="5052053" cy="378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996952"/>
            <a:ext cx="4837045" cy="362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64088" y="620688"/>
            <a:ext cx="3466728" cy="1143000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Внеурочная деятельность по литературе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9553" y="2804665"/>
            <a:ext cx="5404447" cy="4053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0" name="Picture 2" descr="C:\Documents and Settings\Михайловна\Рабочий стол\конкурс\Изображение 102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704521" cy="35283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7388" y="188640"/>
            <a:ext cx="9471389" cy="7103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427984" y="2636912"/>
            <a:ext cx="34238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«Умелые ручки»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051720" y="1628800"/>
            <a:ext cx="27905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chemeClr val="bg1"/>
                </a:solidFill>
              </a:rPr>
              <a:t>Кабинет географии</a:t>
            </a:r>
            <a:endParaRPr lang="ru-RU" sz="32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Изображение 8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975790"/>
          </a:xfrm>
        </p:spPr>
      </p:pic>
      <p:sp>
        <p:nvSpPr>
          <p:cNvPr id="5" name="TextBox 4"/>
          <p:cNvSpPr txBox="1"/>
          <p:nvPr/>
        </p:nvSpPr>
        <p:spPr>
          <a:xfrm>
            <a:off x="3275856" y="1124744"/>
            <a:ext cx="20162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chemeClr val="bg1"/>
                </a:solidFill>
              </a:rPr>
              <a:t>Рабочее</a:t>
            </a:r>
            <a:r>
              <a:rPr lang="ru-RU" sz="3200" b="1" i="1" dirty="0" smtClean="0">
                <a:solidFill>
                  <a:schemeClr val="bg1"/>
                </a:solidFill>
              </a:rPr>
              <a:t> </a:t>
            </a:r>
          </a:p>
          <a:p>
            <a:r>
              <a:rPr lang="ru-RU" sz="2400" b="1" i="1" dirty="0" smtClean="0">
                <a:solidFill>
                  <a:schemeClr val="bg1"/>
                </a:solidFill>
              </a:rPr>
              <a:t>место учителя</a:t>
            </a:r>
            <a:endParaRPr lang="ru-RU" sz="24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Documents and Settings\Михайловна\Мои документы\ФОТО Фестиваль\SAM_08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468544" cy="71014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284663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283967" y="476672"/>
            <a:ext cx="43924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Кабинет </a:t>
            </a:r>
          </a:p>
          <a:p>
            <a:r>
              <a:rPr lang="ru-RU" sz="2800" dirty="0" smtClean="0">
                <a:solidFill>
                  <a:srgbClr val="FF0000"/>
                </a:solidFill>
              </a:rPr>
              <a:t>социально-психологической службы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515883" y="2636912"/>
            <a:ext cx="5628117" cy="422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654" y="147366"/>
            <a:ext cx="9087346" cy="6815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274638"/>
            <a:ext cx="4114800" cy="11430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Накопительная система оценивания - </a:t>
            </a:r>
            <a:r>
              <a:rPr lang="ru-RU" sz="2800" dirty="0" err="1" smtClean="0">
                <a:solidFill>
                  <a:srgbClr val="FF0000"/>
                </a:solidFill>
              </a:rPr>
              <a:t>портфолио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1268760"/>
            <a:ext cx="3360373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573016"/>
            <a:ext cx="4139505" cy="3104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2" name="Picture 2" descr="C:\Documents and Settings\Михайловна\Рабочий стол\конкурс\SDC101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095132">
            <a:off x="179512" y="188640"/>
            <a:ext cx="4416491" cy="3312368"/>
          </a:xfrm>
          <a:prstGeom prst="rect">
            <a:avLst/>
          </a:prstGeom>
          <a:noFill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789040"/>
            <a:ext cx="3777952" cy="2833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56287" cy="7017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763688" y="620688"/>
            <a:ext cx="41160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FFFF00"/>
                </a:solidFill>
              </a:rPr>
              <a:t>«Золотая десятка школы»</a:t>
            </a:r>
            <a:endParaRPr lang="ru-RU" sz="2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Изображение 8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Изображение 8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</p:spPr>
      </p:pic>
      <p:sp>
        <p:nvSpPr>
          <p:cNvPr id="4" name="TextBox 3"/>
          <p:cNvSpPr txBox="1"/>
          <p:nvPr/>
        </p:nvSpPr>
        <p:spPr>
          <a:xfrm>
            <a:off x="0" y="116632"/>
            <a:ext cx="5505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Кабинет информатики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4" descr="SAM_0707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260350"/>
            <a:ext cx="3563938" cy="2673350"/>
          </a:xfrm>
        </p:spPr>
      </p:pic>
      <p:pic>
        <p:nvPicPr>
          <p:cNvPr id="17410" name="Picture 2" descr="C:\Documents and Settings\Михайловна\Рабочий стол\конкурс\Изображение 10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924944"/>
            <a:ext cx="3648540" cy="2736304"/>
          </a:xfrm>
          <a:prstGeom prst="rect">
            <a:avLst/>
          </a:prstGeom>
          <a:noFill/>
        </p:spPr>
      </p:pic>
      <p:pic>
        <p:nvPicPr>
          <p:cNvPr id="17411" name="Picture 3" descr="C:\Documents and Settings\Михайловна\Рабочий стол\конкурс\фотки\SAM_05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3905672"/>
            <a:ext cx="3936437" cy="295232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63888" y="476672"/>
            <a:ext cx="5112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Проект  </a:t>
            </a:r>
          </a:p>
          <a:p>
            <a:r>
              <a:rPr lang="ru-RU" sz="2400" dirty="0" smtClean="0">
                <a:solidFill>
                  <a:srgbClr val="FF0000"/>
                </a:solidFill>
              </a:rPr>
              <a:t>«ЭОР в образовательном процессе»  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1268760"/>
            <a:ext cx="3251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D:\Моя музыка 2 Зарубежка\Мои рисунки\школа\SDC106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" y="42491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932040" y="260649"/>
            <a:ext cx="3672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Кабинет искусства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Моя музыка 2 Зарубежка\Мои рисунки\17.05.2011(1)\DSC084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059"/>
            <a:ext cx="9144000" cy="683894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283968" y="5949280"/>
            <a:ext cx="468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Художественная мастерская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11793"/>
          <a:stretch>
            <a:fillRect/>
          </a:stretch>
        </p:blipFill>
        <p:spPr bwMode="auto">
          <a:xfrm>
            <a:off x="1" y="0"/>
            <a:ext cx="9324527" cy="7292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508104" y="404664"/>
            <a:ext cx="3692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«Волшебное лукошко»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Изображение 8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931836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508104" y="6093296"/>
            <a:ext cx="3298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Кабинет автодела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Изображение 8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1"/>
          </a:xfrm>
        </p:spPr>
      </p:pic>
      <p:sp>
        <p:nvSpPr>
          <p:cNvPr id="5" name="TextBox 4"/>
          <p:cNvSpPr txBox="1"/>
          <p:nvPr/>
        </p:nvSpPr>
        <p:spPr>
          <a:xfrm>
            <a:off x="5580112" y="2780928"/>
            <a:ext cx="29612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i="1" dirty="0" smtClean="0">
                <a:solidFill>
                  <a:schemeClr val="bg1"/>
                </a:solidFill>
              </a:rPr>
              <a:t>Кабинет химии</a:t>
            </a:r>
            <a:endParaRPr lang="ru-RU" sz="32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52120" y="274638"/>
            <a:ext cx="303468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На уроке химии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SAM_09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1"/>
            <a:ext cx="5580112" cy="4185084"/>
          </a:xfr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15883" y="2636912"/>
            <a:ext cx="5628117" cy="422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Михайловна\Мои документы\112SSCAM\SDC102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1111"/>
            <a:ext cx="9075853" cy="680688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547664" y="0"/>
            <a:ext cx="29756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Кабинет биологии</a:t>
            </a:r>
            <a:endParaRPr lang="ru-RU" sz="2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009_Клумба-ромашка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609975" cy="2565400"/>
          </a:xfrm>
        </p:spPr>
      </p:pic>
      <p:pic>
        <p:nvPicPr>
          <p:cNvPr id="7" name="Picture 3" descr="G:\SAM_01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3600450"/>
            <a:ext cx="4343400" cy="3257550"/>
          </a:xfrm>
          <a:prstGeom prst="rect">
            <a:avLst/>
          </a:prstGeom>
          <a:noFill/>
        </p:spPr>
      </p:pic>
      <p:pic>
        <p:nvPicPr>
          <p:cNvPr id="8" name="Picture 2" descr="G:\SAM_01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404664"/>
            <a:ext cx="4191000" cy="3143250"/>
          </a:xfrm>
          <a:prstGeom prst="rect">
            <a:avLst/>
          </a:prstGeom>
          <a:noFill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1844824"/>
            <a:ext cx="4283372" cy="3212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0" y="5517232"/>
            <a:ext cx="3635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FFFF00"/>
                </a:solidFill>
              </a:rPr>
              <a:t>Проект </a:t>
            </a:r>
          </a:p>
          <a:p>
            <a:r>
              <a:rPr lang="ru-RU" sz="2000" b="1" i="1" dirty="0" smtClean="0">
                <a:solidFill>
                  <a:srgbClr val="FFFF00"/>
                </a:solidFill>
              </a:rPr>
              <a:t>«Благоустроим нашу школу»</a:t>
            </a:r>
            <a:endParaRPr lang="ru-RU" sz="2000" b="1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Изображение 8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3554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4067944" y="6165304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Рабочее место учителя физики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Изображение 8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41247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Изображение 8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4788024" y="5733256"/>
            <a:ext cx="2905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Кабинет математики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Изображение 8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4283968" y="6488668"/>
            <a:ext cx="1590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Кабинет ОБЖ 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Изображение 8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720079" y="0"/>
            <a:ext cx="9903436" cy="742757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Изображение 79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83372" y="0"/>
            <a:ext cx="9327373" cy="699553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0541197">
            <a:off x="368833" y="548126"/>
            <a:ext cx="4092575" cy="306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14634">
            <a:off x="4498594" y="552020"/>
            <a:ext cx="4271797" cy="3203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717032"/>
            <a:ext cx="4187957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 descr="C:\Documents and Settings\Михайловна\Мои документы\ФОТО Фестиваль\SAM_086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5148064" y="4005064"/>
            <a:ext cx="3635896" cy="28529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6016" y="274638"/>
            <a:ext cx="3970784" cy="11430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Семинары 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sz="2200" dirty="0" smtClean="0">
                <a:solidFill>
                  <a:srgbClr val="FF0000"/>
                </a:solidFill>
              </a:rPr>
              <a:t>учителей начальных классов</a:t>
            </a:r>
            <a:endParaRPr lang="ru-RU" sz="2200" dirty="0">
              <a:solidFill>
                <a:srgbClr val="FF0000"/>
              </a:solidFill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277893">
            <a:off x="60403" y="389990"/>
            <a:ext cx="4462760" cy="3347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861048"/>
            <a:ext cx="3762672" cy="2822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4" name="Picture 2" descr="C:\Documents and Settings\Михайловна\Рабочий стол\конкурс\фотки\SAM_0700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1329015">
            <a:off x="3991323" y="1893559"/>
            <a:ext cx="4779914" cy="35849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Изображение 79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5107"/>
            <a:ext cx="9123857" cy="6842893"/>
          </a:xfrm>
        </p:spPr>
      </p:pic>
      <p:sp>
        <p:nvSpPr>
          <p:cNvPr id="5" name="TextBox 4"/>
          <p:cNvSpPr txBox="1"/>
          <p:nvPr/>
        </p:nvSpPr>
        <p:spPr>
          <a:xfrm>
            <a:off x="4139952" y="2132856"/>
            <a:ext cx="38556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solidFill>
                  <a:schemeClr val="bg1"/>
                </a:solidFill>
              </a:rPr>
              <a:t>Кабинет начальных классов</a:t>
            </a:r>
            <a:endParaRPr lang="ru-RU" sz="28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Изображение 79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5724128" y="6237312"/>
            <a:ext cx="2498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Рабочее место учителя 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62" y="144462"/>
            <a:ext cx="8999537" cy="6749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Изображение 8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Изображение 794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040313" cy="3779838"/>
          </a:xfrm>
        </p:spPr>
      </p:pic>
      <p:sp>
        <p:nvSpPr>
          <p:cNvPr id="5" name="TextBox 4"/>
          <p:cNvSpPr txBox="1"/>
          <p:nvPr/>
        </p:nvSpPr>
        <p:spPr>
          <a:xfrm>
            <a:off x="539553" y="5805264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У дошкольников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6146" name="Picture 2" descr="C:\Documents and Settings\Михайловна\Мои документы\школа\SDC106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2942946"/>
            <a:ext cx="5220072" cy="39150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Школа\Рабочий стол\DSC000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42999" y="-1143000"/>
            <a:ext cx="6857999" cy="91440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411760" y="6237312"/>
            <a:ext cx="31857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r>
              <a:rPr lang="ru-RU" sz="4000" dirty="0" smtClean="0">
                <a:solidFill>
                  <a:schemeClr val="bg1"/>
                </a:solidFill>
              </a:rPr>
              <a:t>В библиотеке</a:t>
            </a:r>
            <a:endParaRPr lang="ru-RU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Изображение 79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331640" y="620688"/>
            <a:ext cx="7812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</a:rPr>
              <a:t>Новые учебники для учащихся 1-5 классов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G:\Наша новая школа конкурс\SAM_14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31554" cy="699866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707904" y="5949280"/>
            <a:ext cx="2736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 медицинском кабинете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0" y="1000108"/>
          <a:ext cx="9004308" cy="5857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143108" y="214290"/>
            <a:ext cx="46434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2860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solidFill>
                  <a:srgbClr val="0070C0"/>
                </a:solidFill>
                <a:latin typeface="Arial" pitchFamily="34" charset="0"/>
                <a:ea typeface="Times New Roman" pitchFamily="18" charset="0"/>
              </a:rPr>
              <a:t>ШКОЛА МЕЧТЫ</a:t>
            </a:r>
            <a:endParaRPr lang="ru-RU" sz="2800" dirty="0" smtClean="0">
              <a:solidFill>
                <a:srgbClr val="0070C0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advTm="9000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91405" y="2708920"/>
            <a:ext cx="5352595" cy="40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D:\С бука\7\1 сентября\SDC109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355976" cy="333227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603718" y="1196752"/>
            <a:ext cx="45402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</a:rPr>
              <a:t>Здравствуй,  школа!</a:t>
            </a:r>
            <a:endParaRPr lang="ru-RU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179388" y="2906713"/>
            <a:ext cx="8964612" cy="1500187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4800" b="1" i="1" dirty="0" smtClean="0">
                <a:solidFill>
                  <a:srgbClr val="00B0F0"/>
                </a:solidFill>
              </a:rPr>
              <a:t>С наступающим Новым годом! Здоровья,</a:t>
            </a:r>
          </a:p>
          <a:p>
            <a:pPr algn="ctr"/>
            <a:r>
              <a:rPr lang="ru-RU" sz="4800" b="1" i="1" dirty="0" smtClean="0">
                <a:solidFill>
                  <a:srgbClr val="00B0F0"/>
                </a:solidFill>
              </a:rPr>
              <a:t> творчества, терпения!</a:t>
            </a:r>
            <a:endParaRPr lang="ru-RU" sz="4800" b="1" i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Изображение 8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29218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G:\Наша новая школа конкурс\Год учителя\Изображение 0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Изображение 8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75868" y="0"/>
            <a:ext cx="9219869" cy="710354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1192</TotalTime>
  <Words>166</Words>
  <Application>Microsoft Office PowerPoint</Application>
  <PresentationFormat>Экран (4:3)</PresentationFormat>
  <Paragraphs>59</Paragraphs>
  <Slides>67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67</vt:i4>
      </vt:variant>
    </vt:vector>
  </HeadingPairs>
  <TitlesOfParts>
    <vt:vector size="68" baseType="lpstr">
      <vt:lpstr>Тема Office</vt:lpstr>
      <vt:lpstr>Виртуальная экскурсия по Досатуйской средней общеобразовательной школе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Проект «Где лежит путь к здоровью?»</vt:lpstr>
      <vt:lpstr>Слайд 13</vt:lpstr>
      <vt:lpstr>Слайд 14</vt:lpstr>
      <vt:lpstr>Слайд 15</vt:lpstr>
      <vt:lpstr>Слайд 16</vt:lpstr>
      <vt:lpstr>Слайд 17</vt:lpstr>
      <vt:lpstr>Слайд 18</vt:lpstr>
      <vt:lpstr>Методический кабинет</vt:lpstr>
      <vt:lpstr>Слайд 20</vt:lpstr>
      <vt:lpstr>Слайд 21</vt:lpstr>
      <vt:lpstr>Слайд 22</vt:lpstr>
      <vt:lpstr>Слайд 23</vt:lpstr>
      <vt:lpstr>Слайд 24</vt:lpstr>
      <vt:lpstr>Методические материалы  для учителя</vt:lpstr>
      <vt:lpstr>Слайд 26</vt:lpstr>
      <vt:lpstr>Слайд 27</vt:lpstr>
      <vt:lpstr>Слайд 28</vt:lpstr>
      <vt:lpstr>Слайд 29</vt:lpstr>
      <vt:lpstr>Методический комплекс в кабинете русского языка и литературы</vt:lpstr>
      <vt:lpstr>Внеурочная деятельность по литературе</vt:lpstr>
      <vt:lpstr>Слайд 32</vt:lpstr>
      <vt:lpstr>Слайд 33</vt:lpstr>
      <vt:lpstr>Слайд 34</vt:lpstr>
      <vt:lpstr>Слайд 35</vt:lpstr>
      <vt:lpstr>Слайд 36</vt:lpstr>
      <vt:lpstr>Слайд 37</vt:lpstr>
      <vt:lpstr>Накопительная система оценивания - портфолио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На уроке химии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Семинары  учителей начальных классов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Михайловна</dc:creator>
  <cp:lastModifiedBy>User</cp:lastModifiedBy>
  <cp:revision>98</cp:revision>
  <dcterms:created xsi:type="dcterms:W3CDTF">2012-12-22T01:21:53Z</dcterms:created>
  <dcterms:modified xsi:type="dcterms:W3CDTF">2016-07-10T15:49:15Z</dcterms:modified>
</cp:coreProperties>
</file>